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84" r:id="rId4"/>
    <p:sldId id="258" r:id="rId5"/>
    <p:sldId id="274" r:id="rId6"/>
    <p:sldId id="259" r:id="rId7"/>
    <p:sldId id="262" r:id="rId8"/>
    <p:sldId id="261" r:id="rId9"/>
    <p:sldId id="280" r:id="rId10"/>
    <p:sldId id="278" r:id="rId11"/>
    <p:sldId id="264" r:id="rId12"/>
    <p:sldId id="281" r:id="rId13"/>
    <p:sldId id="283" r:id="rId14"/>
    <p:sldId id="266" r:id="rId15"/>
    <p:sldId id="267" r:id="rId16"/>
    <p:sldId id="268" r:id="rId17"/>
    <p:sldId id="269" r:id="rId18"/>
    <p:sldId id="272" r:id="rId19"/>
    <p:sldId id="263" r:id="rId20"/>
    <p:sldId id="270" r:id="rId21"/>
  </p:sldIdLst>
  <p:sldSz cx="18288000" cy="10287000"/>
  <p:notesSz cx="6858000" cy="9144000"/>
  <p:embeddedFontLst>
    <p:embeddedFont>
      <p:font typeface="Almarai" panose="020B0604020202020204" charset="-78"/>
      <p:regular r:id="rId23"/>
    </p:embeddedFont>
    <p:embeddedFont>
      <p:font typeface="Almarai Bold" panose="020B0604020202020204" charset="-78"/>
      <p:regular r:id="rId24"/>
      <p:bold r:id="rId25"/>
    </p:embeddedFont>
    <p:embeddedFont>
      <p:font typeface="Almarai Ultra-Bold" panose="020B0604020202020204" charset="-78"/>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C8A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8" d="100"/>
          <a:sy n="48" d="100"/>
        </p:scale>
        <p:origin x="708" y="9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D48AC-CF0A-47B9-A000-0FAD9905EB94}"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4058C-82F6-4793-A52B-7BAD4FE7128E}" type="slidenum">
              <a:rPr lang="en-US" smtClean="0"/>
              <a:t>‹#›</a:t>
            </a:fld>
            <a:endParaRPr lang="en-US"/>
          </a:p>
        </p:txBody>
      </p:sp>
    </p:spTree>
    <p:extLst>
      <p:ext uri="{BB962C8B-B14F-4D97-AF65-F5344CB8AC3E}">
        <p14:creationId xmlns:p14="http://schemas.microsoft.com/office/powerpoint/2010/main" val="3449884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4058C-82F6-4793-A52B-7BAD4FE7128E}" type="slidenum">
              <a:rPr lang="en-US" smtClean="0"/>
              <a:t>11</a:t>
            </a:fld>
            <a:endParaRPr lang="en-US"/>
          </a:p>
        </p:txBody>
      </p:sp>
    </p:spTree>
    <p:extLst>
      <p:ext uri="{BB962C8B-B14F-4D97-AF65-F5344CB8AC3E}">
        <p14:creationId xmlns:p14="http://schemas.microsoft.com/office/powerpoint/2010/main" val="3929348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2.png"/><Relationship Id="rId7"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svg"/><Relationship Id="rId5" Type="http://schemas.openxmlformats.org/officeDocument/2006/relationships/image" Target="../media/image13.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sv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svg"/><Relationship Id="rId5" Type="http://schemas.openxmlformats.org/officeDocument/2006/relationships/image" Target="../media/image13.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svg"/><Relationship Id="rId5" Type="http://schemas.openxmlformats.org/officeDocument/2006/relationships/image" Target="../media/image13.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0.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17.svg"/><Relationship Id="rId10" Type="http://schemas.openxmlformats.org/officeDocument/2006/relationships/image" Target="../media/image1.png"/><Relationship Id="rId4" Type="http://schemas.openxmlformats.org/officeDocument/2006/relationships/image" Target="../media/image16.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svg"/><Relationship Id="rId5" Type="http://schemas.openxmlformats.org/officeDocument/2006/relationships/image" Target="../media/image13.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0.sv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8.jpe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0.sv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0.svg"/><Relationship Id="rId10" Type="http://schemas.openxmlformats.org/officeDocument/2006/relationships/image" Target="../media/image8.svg"/><Relationship Id="rId4" Type="http://schemas.openxmlformats.org/officeDocument/2006/relationships/image" Target="../media/image9.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0.sv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15.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26.pn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Freeform 2"/>
          <p:cNvSpPr/>
          <p:nvPr/>
        </p:nvSpPr>
        <p:spPr>
          <a:xfrm>
            <a:off x="4648200" y="3390900"/>
            <a:ext cx="6619383" cy="2173529"/>
          </a:xfrm>
          <a:custGeom>
            <a:avLst/>
            <a:gdLst/>
            <a:ahLst/>
            <a:cxnLst/>
            <a:rect l="l" t="t" r="r" b="b"/>
            <a:pathLst>
              <a:path w="6619383" h="2173529">
                <a:moveTo>
                  <a:pt x="0" y="0"/>
                </a:moveTo>
                <a:lnTo>
                  <a:pt x="6619382" y="0"/>
                </a:lnTo>
                <a:lnTo>
                  <a:pt x="6619382" y="2173528"/>
                </a:lnTo>
                <a:lnTo>
                  <a:pt x="0" y="2173528"/>
                </a:lnTo>
                <a:lnTo>
                  <a:pt x="0" y="0"/>
                </a:lnTo>
                <a:close/>
              </a:path>
            </a:pathLst>
          </a:custGeom>
          <a:blipFill>
            <a:blip r:embed="rId2"/>
            <a:stretch>
              <a:fillRect/>
            </a:stretch>
          </a:blipFill>
        </p:spPr>
        <p:txBody>
          <a:bodyPr/>
          <a:lstStyle/>
          <a:p>
            <a:endParaRPr lang="ar-DZ"/>
          </a:p>
        </p:txBody>
      </p:sp>
      <p:sp>
        <p:nvSpPr>
          <p:cNvPr id="3" name="Freeform 3"/>
          <p:cNvSpPr/>
          <p:nvPr/>
        </p:nvSpPr>
        <p:spPr>
          <a:xfrm>
            <a:off x="11734800" y="3487201"/>
            <a:ext cx="1976964" cy="1980926"/>
          </a:xfrm>
          <a:custGeom>
            <a:avLst/>
            <a:gdLst/>
            <a:ahLst/>
            <a:cxnLst/>
            <a:rect l="l" t="t" r="r" b="b"/>
            <a:pathLst>
              <a:path w="1976964" h="1980926">
                <a:moveTo>
                  <a:pt x="0" y="0"/>
                </a:moveTo>
                <a:lnTo>
                  <a:pt x="1976964" y="0"/>
                </a:lnTo>
                <a:lnTo>
                  <a:pt x="1976964" y="1980926"/>
                </a:lnTo>
                <a:lnTo>
                  <a:pt x="0" y="1980926"/>
                </a:lnTo>
                <a:lnTo>
                  <a:pt x="0" y="0"/>
                </a:lnTo>
                <a:close/>
              </a:path>
            </a:pathLst>
          </a:custGeom>
          <a:blipFill>
            <a:blip r:embed="rId3"/>
            <a:stretch>
              <a:fillRect/>
            </a:stretch>
          </a:blipFill>
        </p:spPr>
        <p:txBody>
          <a:bodyPr/>
          <a:lstStyle/>
          <a:p>
            <a:endParaRPr lang="ar-DZ"/>
          </a:p>
        </p:txBody>
      </p:sp>
      <p:sp>
        <p:nvSpPr>
          <p:cNvPr id="6" name="Freeform 6"/>
          <p:cNvSpPr/>
          <p:nvPr/>
        </p:nvSpPr>
        <p:spPr>
          <a:xfrm>
            <a:off x="-222166" y="-205481"/>
            <a:ext cx="5555759" cy="4373898"/>
          </a:xfrm>
          <a:custGeom>
            <a:avLst/>
            <a:gdLst/>
            <a:ahLst/>
            <a:cxnLst/>
            <a:rect l="l" t="t" r="r" b="b"/>
            <a:pathLst>
              <a:path w="5555759" h="4373898">
                <a:moveTo>
                  <a:pt x="0" y="0"/>
                </a:moveTo>
                <a:lnTo>
                  <a:pt x="5555759" y="0"/>
                </a:lnTo>
                <a:lnTo>
                  <a:pt x="5555759" y="4373897"/>
                </a:lnTo>
                <a:lnTo>
                  <a:pt x="0" y="43738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161691" y="268871"/>
            <a:ext cx="3864095" cy="3899545"/>
          </a:xfrm>
          <a:custGeom>
            <a:avLst/>
            <a:gdLst/>
            <a:ahLst/>
            <a:cxnLst/>
            <a:rect l="l" t="t" r="r" b="b"/>
            <a:pathLst>
              <a:path w="3864095" h="3899545">
                <a:moveTo>
                  <a:pt x="3864094" y="3899545"/>
                </a:moveTo>
                <a:lnTo>
                  <a:pt x="0" y="3899545"/>
                </a:lnTo>
                <a:lnTo>
                  <a:pt x="0" y="0"/>
                </a:lnTo>
                <a:lnTo>
                  <a:pt x="3864094" y="0"/>
                </a:lnTo>
                <a:lnTo>
                  <a:pt x="3864094" y="38995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sp>
        <p:nvSpPr>
          <p:cNvPr id="3" name="Freeform 3"/>
          <p:cNvSpPr/>
          <p:nvPr/>
        </p:nvSpPr>
        <p:spPr>
          <a:xfrm flipH="1" flipV="1">
            <a:off x="14220901" y="6287569"/>
            <a:ext cx="3864095" cy="3899545"/>
          </a:xfrm>
          <a:custGeom>
            <a:avLst/>
            <a:gdLst/>
            <a:ahLst/>
            <a:cxnLst/>
            <a:rect l="l" t="t" r="r" b="b"/>
            <a:pathLst>
              <a:path w="3864095" h="3899545">
                <a:moveTo>
                  <a:pt x="3864095" y="3899545"/>
                </a:moveTo>
                <a:lnTo>
                  <a:pt x="0" y="3899545"/>
                </a:lnTo>
                <a:lnTo>
                  <a:pt x="0" y="0"/>
                </a:lnTo>
                <a:lnTo>
                  <a:pt x="3864095" y="0"/>
                </a:lnTo>
                <a:lnTo>
                  <a:pt x="3864095" y="38995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sp>
        <p:nvSpPr>
          <p:cNvPr id="6" name="Freeform 6"/>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4"/>
            <a:stretch>
              <a:fillRect/>
            </a:stretch>
          </a:blipFill>
        </p:spPr>
        <p:txBody>
          <a:bodyPr/>
          <a:lstStyle/>
          <a:p>
            <a:endParaRPr lang="ar-DZ"/>
          </a:p>
        </p:txBody>
      </p:sp>
      <p:sp>
        <p:nvSpPr>
          <p:cNvPr id="7" name="Freeform 7"/>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5"/>
            <a:stretch>
              <a:fillRect/>
            </a:stretch>
          </a:blipFill>
        </p:spPr>
        <p:txBody>
          <a:bodyPr/>
          <a:lstStyle/>
          <a:p>
            <a:endParaRPr lang="ar-DZ"/>
          </a:p>
        </p:txBody>
      </p:sp>
      <p:sp>
        <p:nvSpPr>
          <p:cNvPr id="8" name="TextBox 8"/>
          <p:cNvSpPr txBox="1"/>
          <p:nvPr/>
        </p:nvSpPr>
        <p:spPr>
          <a:xfrm>
            <a:off x="5791200" y="181243"/>
            <a:ext cx="6165298" cy="818750"/>
          </a:xfrm>
          <a:prstGeom prst="rect">
            <a:avLst/>
          </a:prstGeom>
        </p:spPr>
        <p:txBody>
          <a:bodyPr lIns="0" tIns="0" rIns="0" bIns="0" rtlCol="0" anchor="t">
            <a:spAutoFit/>
          </a:bodyPr>
          <a:lstStyle/>
          <a:p>
            <a:pPr algn="ctr" rtl="1">
              <a:lnSpc>
                <a:spcPts val="7000"/>
              </a:lnSpc>
            </a:pPr>
            <a:r>
              <a:rPr lang="ar-SA" sz="5000" dirty="0">
                <a:solidFill>
                  <a:srgbClr val="163C3F"/>
                </a:solidFill>
                <a:latin typeface="Almarai"/>
                <a:ea typeface="Almarai"/>
                <a:cs typeface="Almarai"/>
                <a:sym typeface="Almarai"/>
                <a:rtl/>
              </a:rPr>
              <a:t>قاعدة البيانات</a:t>
            </a:r>
            <a:endParaRPr lang="ar-EG" sz="5000" dirty="0">
              <a:solidFill>
                <a:srgbClr val="163C3F"/>
              </a:solidFill>
              <a:latin typeface="Almarai"/>
              <a:ea typeface="Almarai"/>
              <a:cs typeface="Almarai"/>
              <a:sym typeface="Almarai"/>
              <a:rtl/>
            </a:endParaRPr>
          </a:p>
        </p:txBody>
      </p:sp>
      <p:sp>
        <p:nvSpPr>
          <p:cNvPr id="10" name="Freeform 10"/>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DZ"/>
          </a:p>
        </p:txBody>
      </p:sp>
      <p:pic>
        <p:nvPicPr>
          <p:cNvPr id="12" name="Picture 11" descr="A screenshot of a computer&#10;&#10;Description automatically generated">
            <a:extLst>
              <a:ext uri="{FF2B5EF4-FFF2-40B4-BE49-F238E27FC236}">
                <a16:creationId xmlns:a16="http://schemas.microsoft.com/office/drawing/2014/main" id="{9D1C07A0-7271-5F97-4C50-C10178D3B7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5787" y="1714500"/>
            <a:ext cx="9195273" cy="70488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9277185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6" name="Freeform 6"/>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3"/>
            <a:stretch>
              <a:fillRect/>
            </a:stretch>
          </a:blipFill>
        </p:spPr>
        <p:txBody>
          <a:bodyPr/>
          <a:lstStyle/>
          <a:p>
            <a:endParaRPr lang="ar-DZ"/>
          </a:p>
        </p:txBody>
      </p:sp>
      <p:sp>
        <p:nvSpPr>
          <p:cNvPr id="7" name="Freeform 7"/>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4"/>
            <a:stretch>
              <a:fillRect/>
            </a:stretch>
          </a:blipFill>
        </p:spPr>
        <p:txBody>
          <a:bodyPr/>
          <a:lstStyle/>
          <a:p>
            <a:endParaRPr lang="ar-DZ"/>
          </a:p>
        </p:txBody>
      </p:sp>
      <p:sp>
        <p:nvSpPr>
          <p:cNvPr id="8" name="Freeform 8"/>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DZ"/>
          </a:p>
        </p:txBody>
      </p:sp>
      <p:sp>
        <p:nvSpPr>
          <p:cNvPr id="11" name="TextBox 10">
            <a:extLst>
              <a:ext uri="{FF2B5EF4-FFF2-40B4-BE49-F238E27FC236}">
                <a16:creationId xmlns:a16="http://schemas.microsoft.com/office/drawing/2014/main" id="{DB3D3B47-B0A9-EED7-633E-B9687EE39AA2}"/>
              </a:ext>
            </a:extLst>
          </p:cNvPr>
          <p:cNvSpPr txBox="1"/>
          <p:nvPr/>
        </p:nvSpPr>
        <p:spPr>
          <a:xfrm>
            <a:off x="4724400" y="223672"/>
            <a:ext cx="9144000" cy="870303"/>
          </a:xfrm>
          <a:prstGeom prst="rect">
            <a:avLst/>
          </a:prstGeom>
          <a:noFill/>
        </p:spPr>
        <p:txBody>
          <a:bodyPr wrap="square">
            <a:spAutoFit/>
          </a:bodyPr>
          <a:lstStyle/>
          <a:p>
            <a:pPr algn="ctr" rtl="1">
              <a:lnSpc>
                <a:spcPts val="7000"/>
              </a:lnSpc>
            </a:pPr>
            <a:r>
              <a:rPr lang="ar-SA" sz="3600" b="1" dirty="0">
                <a:solidFill>
                  <a:srgbClr val="163C3F"/>
                </a:solidFill>
                <a:latin typeface="Almarai"/>
                <a:ea typeface="Almarai"/>
                <a:cs typeface="Almarai"/>
                <a:sym typeface="Almarai"/>
                <a:rtl/>
              </a:rPr>
              <a:t>صور من المشروع قسم المستخدم</a:t>
            </a:r>
            <a:endParaRPr lang="ar-EG" sz="3600" b="1" dirty="0">
              <a:solidFill>
                <a:srgbClr val="163C3F"/>
              </a:solidFill>
              <a:latin typeface="Almarai"/>
              <a:ea typeface="Almarai"/>
              <a:cs typeface="Almarai"/>
              <a:sym typeface="Almarai"/>
              <a:rtl/>
            </a:endParaRPr>
          </a:p>
        </p:txBody>
      </p:sp>
      <p:sp>
        <p:nvSpPr>
          <p:cNvPr id="14" name="TextBox 13">
            <a:extLst>
              <a:ext uri="{FF2B5EF4-FFF2-40B4-BE49-F238E27FC236}">
                <a16:creationId xmlns:a16="http://schemas.microsoft.com/office/drawing/2014/main" id="{EC1E1F0C-9AD9-D1BB-D14E-7620EC4BF17E}"/>
              </a:ext>
            </a:extLst>
          </p:cNvPr>
          <p:cNvSpPr txBox="1"/>
          <p:nvPr/>
        </p:nvSpPr>
        <p:spPr>
          <a:xfrm>
            <a:off x="4572000" y="1093975"/>
            <a:ext cx="9144000" cy="870303"/>
          </a:xfrm>
          <a:prstGeom prst="rect">
            <a:avLst/>
          </a:prstGeom>
          <a:noFill/>
        </p:spPr>
        <p:txBody>
          <a:bodyPr wrap="square">
            <a:spAutoFit/>
          </a:bodyPr>
          <a:lstStyle/>
          <a:p>
            <a:pPr algn="ctr" rtl="1">
              <a:lnSpc>
                <a:spcPts val="7000"/>
              </a:lnSpc>
            </a:pPr>
            <a:r>
              <a:rPr lang="ar-SA" sz="3600" b="1" dirty="0">
                <a:solidFill>
                  <a:srgbClr val="163C3F"/>
                </a:solidFill>
                <a:latin typeface="Almarai"/>
                <a:ea typeface="Almarai"/>
                <a:cs typeface="Almarai"/>
                <a:sym typeface="Almarai"/>
                <a:rtl/>
              </a:rPr>
              <a:t>قسم المستخدم</a:t>
            </a:r>
            <a:endParaRPr lang="ar-EG" sz="3600" b="1" dirty="0">
              <a:solidFill>
                <a:srgbClr val="163C3F"/>
              </a:solidFill>
              <a:latin typeface="Almarai"/>
              <a:ea typeface="Almarai"/>
              <a:cs typeface="Almarai"/>
              <a:sym typeface="Almarai"/>
              <a:rtl/>
            </a:endParaRPr>
          </a:p>
        </p:txBody>
      </p:sp>
      <p:pic>
        <p:nvPicPr>
          <p:cNvPr id="29" name="Picture 28">
            <a:extLst>
              <a:ext uri="{FF2B5EF4-FFF2-40B4-BE49-F238E27FC236}">
                <a16:creationId xmlns:a16="http://schemas.microsoft.com/office/drawing/2014/main" id="{A1B85B65-D892-2C62-C9E6-3CF5DE3A29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50" y="1409700"/>
            <a:ext cx="4629150" cy="8763000"/>
          </a:xfrm>
          <a:prstGeom prst="rect">
            <a:avLst/>
          </a:prstGeom>
        </p:spPr>
      </p:pic>
      <p:pic>
        <p:nvPicPr>
          <p:cNvPr id="30" name="Picture 29">
            <a:extLst>
              <a:ext uri="{FF2B5EF4-FFF2-40B4-BE49-F238E27FC236}">
                <a16:creationId xmlns:a16="http://schemas.microsoft.com/office/drawing/2014/main" id="{D0321D7D-FBEE-A029-BC7D-CABA380410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63600" y="1408043"/>
            <a:ext cx="4629150" cy="8763000"/>
          </a:xfrm>
          <a:prstGeom prst="rect">
            <a:avLst/>
          </a:prstGeom>
        </p:spPr>
      </p:pic>
      <p:pic>
        <p:nvPicPr>
          <p:cNvPr id="31" name="Picture 30">
            <a:extLst>
              <a:ext uri="{FF2B5EF4-FFF2-40B4-BE49-F238E27FC236}">
                <a16:creationId xmlns:a16="http://schemas.microsoft.com/office/drawing/2014/main" id="{7ACD8B31-F886-09B3-8AD0-4DAC7E3E62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6575" y="1408043"/>
            <a:ext cx="4629150" cy="8763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6" name="Freeform 6"/>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7" name="Freeform 7"/>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3"/>
            <a:stretch>
              <a:fillRect/>
            </a:stretch>
          </a:blipFill>
        </p:spPr>
        <p:txBody>
          <a:bodyPr/>
          <a:lstStyle/>
          <a:p>
            <a:endParaRPr lang="ar-DZ"/>
          </a:p>
        </p:txBody>
      </p:sp>
      <p:sp>
        <p:nvSpPr>
          <p:cNvPr id="8" name="Freeform 8"/>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
        <p:nvSpPr>
          <p:cNvPr id="11" name="TextBox 10">
            <a:extLst>
              <a:ext uri="{FF2B5EF4-FFF2-40B4-BE49-F238E27FC236}">
                <a16:creationId xmlns:a16="http://schemas.microsoft.com/office/drawing/2014/main" id="{DB3D3B47-B0A9-EED7-633E-B9687EE39AA2}"/>
              </a:ext>
            </a:extLst>
          </p:cNvPr>
          <p:cNvSpPr txBox="1"/>
          <p:nvPr/>
        </p:nvSpPr>
        <p:spPr>
          <a:xfrm>
            <a:off x="4724400" y="223672"/>
            <a:ext cx="9144000" cy="870303"/>
          </a:xfrm>
          <a:prstGeom prst="rect">
            <a:avLst/>
          </a:prstGeom>
          <a:noFill/>
        </p:spPr>
        <p:txBody>
          <a:bodyPr wrap="square">
            <a:spAutoFit/>
          </a:bodyPr>
          <a:lstStyle/>
          <a:p>
            <a:pPr algn="ctr" rtl="1">
              <a:lnSpc>
                <a:spcPts val="7000"/>
              </a:lnSpc>
            </a:pPr>
            <a:r>
              <a:rPr lang="ar-SA" sz="3600" b="1" dirty="0">
                <a:solidFill>
                  <a:srgbClr val="163C3F"/>
                </a:solidFill>
                <a:latin typeface="Almarai"/>
                <a:ea typeface="Almarai"/>
                <a:cs typeface="Almarai"/>
                <a:sym typeface="Almarai"/>
                <a:rtl/>
              </a:rPr>
              <a:t>صور من المشروع</a:t>
            </a:r>
            <a:endParaRPr lang="ar-EG" sz="3600" b="1" dirty="0">
              <a:solidFill>
                <a:srgbClr val="163C3F"/>
              </a:solidFill>
              <a:latin typeface="Almarai"/>
              <a:ea typeface="Almarai"/>
              <a:cs typeface="Almarai"/>
              <a:sym typeface="Almarai"/>
              <a:rtl/>
            </a:endParaRPr>
          </a:p>
        </p:txBody>
      </p:sp>
      <p:pic>
        <p:nvPicPr>
          <p:cNvPr id="13" name="Picture 12" descr="A screenshot of a computer&#10;&#10;Description automatically generated">
            <a:extLst>
              <a:ext uri="{FF2B5EF4-FFF2-40B4-BE49-F238E27FC236}">
                <a16:creationId xmlns:a16="http://schemas.microsoft.com/office/drawing/2014/main" id="{FB00B137-15F1-A181-574B-76657886E8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596" y="2171700"/>
            <a:ext cx="8117997" cy="5676900"/>
          </a:xfrm>
          <a:prstGeom prst="rect">
            <a:avLst/>
          </a:prstGeom>
        </p:spPr>
      </p:pic>
      <p:sp>
        <p:nvSpPr>
          <p:cNvPr id="14" name="TextBox 13">
            <a:extLst>
              <a:ext uri="{FF2B5EF4-FFF2-40B4-BE49-F238E27FC236}">
                <a16:creationId xmlns:a16="http://schemas.microsoft.com/office/drawing/2014/main" id="{EC1E1F0C-9AD9-D1BB-D14E-7620EC4BF17E}"/>
              </a:ext>
            </a:extLst>
          </p:cNvPr>
          <p:cNvSpPr txBox="1"/>
          <p:nvPr/>
        </p:nvSpPr>
        <p:spPr>
          <a:xfrm>
            <a:off x="1752600" y="234597"/>
            <a:ext cx="9144000" cy="870303"/>
          </a:xfrm>
          <a:prstGeom prst="rect">
            <a:avLst/>
          </a:prstGeom>
          <a:noFill/>
        </p:spPr>
        <p:txBody>
          <a:bodyPr wrap="square">
            <a:spAutoFit/>
          </a:bodyPr>
          <a:lstStyle/>
          <a:p>
            <a:pPr algn="ctr" rtl="1">
              <a:lnSpc>
                <a:spcPts val="7000"/>
              </a:lnSpc>
            </a:pPr>
            <a:r>
              <a:rPr lang="ar-SA" sz="3600" b="1" dirty="0">
                <a:solidFill>
                  <a:srgbClr val="163C3F"/>
                </a:solidFill>
                <a:latin typeface="Almarai"/>
                <a:ea typeface="Almarai"/>
                <a:cs typeface="Almarai"/>
                <a:sym typeface="Almarai"/>
                <a:rtl/>
              </a:rPr>
              <a:t>قسم الإدارة</a:t>
            </a:r>
            <a:endParaRPr lang="ar-EG" sz="3600" b="1" dirty="0">
              <a:solidFill>
                <a:srgbClr val="163C3F"/>
              </a:solidFill>
              <a:latin typeface="Almarai"/>
              <a:ea typeface="Almarai"/>
              <a:cs typeface="Almarai"/>
              <a:sym typeface="Almarai"/>
              <a:rtl/>
            </a:endParaRPr>
          </a:p>
        </p:txBody>
      </p:sp>
      <p:pic>
        <p:nvPicPr>
          <p:cNvPr id="18" name="Picture 17" descr="A screenshot of a computer&#10;&#10;Description automatically generated">
            <a:extLst>
              <a:ext uri="{FF2B5EF4-FFF2-40B4-BE49-F238E27FC236}">
                <a16:creationId xmlns:a16="http://schemas.microsoft.com/office/drawing/2014/main" id="{8A65B15A-4ABF-5CAC-9C95-B57669B4A0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4000" y="2171700"/>
            <a:ext cx="8458200" cy="57531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0B9D33A5-CEE6-7355-C8E1-D7EADA6EA495}"/>
              </a:ext>
            </a:extLst>
          </p:cNvPr>
          <p:cNvPicPr>
            <a:picLocks noChangeAspect="1"/>
          </p:cNvPicPr>
          <p:nvPr/>
        </p:nvPicPr>
        <p:blipFill>
          <a:blip r:embed="rId8" cstate="print">
            <a:extLst>
              <a:ext uri="{28A0092B-C50C-407E-A947-70E740481C1C}">
                <a14:useLocalDpi xmlns:a14="http://schemas.microsoft.com/office/drawing/2010/main" val="0"/>
              </a:ext>
            </a:extLst>
          </a:blip>
          <a:srcRect l="6689" t="21192" r="83401" b="72184"/>
          <a:stretch/>
        </p:blipFill>
        <p:spPr>
          <a:xfrm>
            <a:off x="9705612" y="5692190"/>
            <a:ext cx="838200" cy="381000"/>
          </a:xfrm>
          <a:prstGeom prst="rect">
            <a:avLst/>
          </a:prstGeom>
        </p:spPr>
      </p:pic>
    </p:spTree>
    <p:extLst>
      <p:ext uri="{BB962C8B-B14F-4D97-AF65-F5344CB8AC3E}">
        <p14:creationId xmlns:p14="http://schemas.microsoft.com/office/powerpoint/2010/main" val="31658643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2688152" y="2475578"/>
            <a:ext cx="16789720" cy="6045031"/>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C8A484">
                <a:alpha val="80000"/>
              </a:srgbClr>
            </a:solidFill>
          </p:spPr>
          <p:txBody>
            <a:bodyPr/>
            <a:lstStyle/>
            <a:p>
              <a:endParaRPr lang="ar-DZ" dirty="0"/>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624431" y="4955988"/>
            <a:ext cx="12371749" cy="1115690"/>
          </a:xfrm>
          <a:prstGeom prst="rect">
            <a:avLst/>
          </a:prstGeom>
        </p:spPr>
        <p:txBody>
          <a:bodyPr lIns="0" tIns="0" rIns="0" bIns="0" rtlCol="0" anchor="t">
            <a:spAutoFit/>
          </a:bodyPr>
          <a:lstStyle/>
          <a:p>
            <a:pPr marL="0" lvl="0" indent="0" algn="ctr" rtl="1">
              <a:lnSpc>
                <a:spcPts val="8400"/>
              </a:lnSpc>
            </a:pPr>
            <a:r>
              <a:rPr lang="ar-SA" sz="8000" b="1" dirty="0">
                <a:solidFill>
                  <a:srgbClr val="081D41"/>
                </a:solidFill>
                <a:latin typeface="Almarai Bold"/>
                <a:ea typeface="Almarai Bold"/>
                <a:cs typeface="Almarai Bold"/>
                <a:sym typeface="Almarai Bold"/>
                <a:rtl/>
              </a:rPr>
              <a:t>التجربة الفعلية</a:t>
            </a:r>
            <a:endParaRPr lang="ar-EG" sz="8000" b="1" dirty="0">
              <a:solidFill>
                <a:srgbClr val="081D41"/>
              </a:solidFill>
              <a:latin typeface="Almarai Bold"/>
              <a:ea typeface="Almarai Bold"/>
              <a:cs typeface="Almarai Bold"/>
              <a:sym typeface="Almarai Bold"/>
              <a:rtl/>
            </a:endParaRPr>
          </a:p>
        </p:txBody>
      </p:sp>
      <p:sp>
        <p:nvSpPr>
          <p:cNvPr id="6" name="TextBox 6"/>
          <p:cNvSpPr txBox="1"/>
          <p:nvPr/>
        </p:nvSpPr>
        <p:spPr>
          <a:xfrm>
            <a:off x="552694" y="5513833"/>
            <a:ext cx="12371749" cy="692497"/>
          </a:xfrm>
          <a:prstGeom prst="rect">
            <a:avLst/>
          </a:prstGeom>
        </p:spPr>
        <p:txBody>
          <a:bodyPr lIns="0" tIns="0" rIns="0" bIns="0" rtlCol="0" anchor="t">
            <a:spAutoFit/>
          </a:bodyPr>
          <a:lstStyle/>
          <a:p>
            <a:pPr algn="ctr" rtl="1">
              <a:lnSpc>
                <a:spcPts val="5599"/>
              </a:lnSpc>
            </a:pPr>
            <a:endParaRPr lang="ar-EG" sz="3999" b="1" dirty="0">
              <a:solidFill>
                <a:srgbClr val="FFFFFF"/>
              </a:solidFill>
              <a:latin typeface="Almarai Bold"/>
              <a:ea typeface="Almarai Bold"/>
              <a:cs typeface="Almarai Bold"/>
              <a:sym typeface="Almarai Bold"/>
              <a:rtl/>
            </a:endParaRPr>
          </a:p>
        </p:txBody>
      </p:sp>
      <p:sp>
        <p:nvSpPr>
          <p:cNvPr id="7" name="Freeform 7"/>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8" name="Freeform 8"/>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3"/>
            <a:stretch>
              <a:fillRect/>
            </a:stretch>
          </a:blipFill>
        </p:spPr>
        <p:txBody>
          <a:bodyPr/>
          <a:lstStyle/>
          <a:p>
            <a:endParaRPr lang="ar-DZ"/>
          </a:p>
        </p:txBody>
      </p:sp>
      <p:sp>
        <p:nvSpPr>
          <p:cNvPr id="9" name="Freeform 9"/>
          <p:cNvSpPr/>
          <p:nvPr/>
        </p:nvSpPr>
        <p:spPr>
          <a:xfrm>
            <a:off x="15412587" y="7414263"/>
            <a:ext cx="3075969" cy="3075969"/>
          </a:xfrm>
          <a:custGeom>
            <a:avLst/>
            <a:gdLst/>
            <a:ahLst/>
            <a:cxnLst/>
            <a:rect l="l" t="t" r="r" b="b"/>
            <a:pathLst>
              <a:path w="3075969" h="3075969">
                <a:moveTo>
                  <a:pt x="0" y="0"/>
                </a:moveTo>
                <a:lnTo>
                  <a:pt x="3075970" y="0"/>
                </a:lnTo>
                <a:lnTo>
                  <a:pt x="3075970" y="3075970"/>
                </a:lnTo>
                <a:lnTo>
                  <a:pt x="0" y="3075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
        <p:nvSpPr>
          <p:cNvPr id="10" name="Freeform 10"/>
          <p:cNvSpPr/>
          <p:nvPr/>
        </p:nvSpPr>
        <p:spPr>
          <a:xfrm>
            <a:off x="15918901" y="7920577"/>
            <a:ext cx="2450523" cy="2450523"/>
          </a:xfrm>
          <a:custGeom>
            <a:avLst/>
            <a:gdLst/>
            <a:ahLst/>
            <a:cxnLst/>
            <a:rect l="l" t="t" r="r" b="b"/>
            <a:pathLst>
              <a:path w="2450523" h="2450523">
                <a:moveTo>
                  <a:pt x="0" y="0"/>
                </a:moveTo>
                <a:lnTo>
                  <a:pt x="2450523" y="0"/>
                </a:lnTo>
                <a:lnTo>
                  <a:pt x="2450523" y="2450523"/>
                </a:lnTo>
                <a:lnTo>
                  <a:pt x="0" y="24505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DZ"/>
          </a:p>
        </p:txBody>
      </p:sp>
      <p:sp>
        <p:nvSpPr>
          <p:cNvPr id="11" name="Freeform 11"/>
          <p:cNvSpPr/>
          <p:nvPr/>
        </p:nvSpPr>
        <p:spPr>
          <a:xfrm rot="-2700000">
            <a:off x="16750015" y="5360938"/>
            <a:ext cx="3075969" cy="3075969"/>
          </a:xfrm>
          <a:custGeom>
            <a:avLst/>
            <a:gdLst/>
            <a:ahLst/>
            <a:cxnLst/>
            <a:rect l="l" t="t" r="r" b="b"/>
            <a:pathLst>
              <a:path w="3075969" h="3075969">
                <a:moveTo>
                  <a:pt x="0" y="0"/>
                </a:moveTo>
                <a:lnTo>
                  <a:pt x="3075970" y="0"/>
                </a:lnTo>
                <a:lnTo>
                  <a:pt x="3075970" y="3075969"/>
                </a:lnTo>
                <a:lnTo>
                  <a:pt x="0" y="3075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DZ"/>
          </a:p>
        </p:txBody>
      </p:sp>
      <p:sp>
        <p:nvSpPr>
          <p:cNvPr id="12" name="Freeform 12"/>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DZ"/>
          </a:p>
        </p:txBody>
      </p:sp>
    </p:spTree>
    <p:extLst>
      <p:ext uri="{BB962C8B-B14F-4D97-AF65-F5344CB8AC3E}">
        <p14:creationId xmlns:p14="http://schemas.microsoft.com/office/powerpoint/2010/main" val="269625073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2688152" y="2475578"/>
            <a:ext cx="16789720" cy="6045031"/>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C8A484">
                <a:alpha val="80000"/>
              </a:srgbClr>
            </a:solidFill>
          </p:spPr>
          <p:txBody>
            <a:bodyPr/>
            <a:lstStyle/>
            <a:p>
              <a:endParaRPr lang="ar-DZ"/>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440099" y="4912307"/>
            <a:ext cx="12371749" cy="1047750"/>
          </a:xfrm>
          <a:prstGeom prst="rect">
            <a:avLst/>
          </a:prstGeom>
        </p:spPr>
        <p:txBody>
          <a:bodyPr lIns="0" tIns="0" rIns="0" bIns="0" rtlCol="0" anchor="t">
            <a:spAutoFit/>
          </a:bodyPr>
          <a:lstStyle/>
          <a:p>
            <a:pPr marL="0" lvl="0" indent="0" algn="ctr" rtl="1">
              <a:lnSpc>
                <a:spcPts val="8400"/>
              </a:lnSpc>
            </a:pPr>
            <a:r>
              <a:rPr lang="ar-EG" sz="6000" b="1">
                <a:solidFill>
                  <a:srgbClr val="081D41"/>
                </a:solidFill>
                <a:latin typeface="Almarai Bold"/>
                <a:ea typeface="Almarai Bold"/>
                <a:cs typeface="Almarai Bold"/>
                <a:sym typeface="Almarai Bold"/>
                <a:rtl/>
              </a:rPr>
              <a:t>سؤال متوقع من الجمهور أو اللجنة </a:t>
            </a:r>
          </a:p>
        </p:txBody>
      </p:sp>
      <p:sp>
        <p:nvSpPr>
          <p:cNvPr id="6" name="Freeform 6"/>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7" name="Freeform 7"/>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3"/>
            <a:stretch>
              <a:fillRect/>
            </a:stretch>
          </a:blipFill>
        </p:spPr>
        <p:txBody>
          <a:bodyPr/>
          <a:lstStyle/>
          <a:p>
            <a:endParaRPr lang="ar-DZ"/>
          </a:p>
        </p:txBody>
      </p:sp>
      <p:sp>
        <p:nvSpPr>
          <p:cNvPr id="8" name="Freeform 8"/>
          <p:cNvSpPr/>
          <p:nvPr/>
        </p:nvSpPr>
        <p:spPr>
          <a:xfrm>
            <a:off x="15412587" y="7414263"/>
            <a:ext cx="3075969" cy="3075969"/>
          </a:xfrm>
          <a:custGeom>
            <a:avLst/>
            <a:gdLst/>
            <a:ahLst/>
            <a:cxnLst/>
            <a:rect l="l" t="t" r="r" b="b"/>
            <a:pathLst>
              <a:path w="3075969" h="3075969">
                <a:moveTo>
                  <a:pt x="0" y="0"/>
                </a:moveTo>
                <a:lnTo>
                  <a:pt x="3075970" y="0"/>
                </a:lnTo>
                <a:lnTo>
                  <a:pt x="3075970" y="3075970"/>
                </a:lnTo>
                <a:lnTo>
                  <a:pt x="0" y="3075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
        <p:nvSpPr>
          <p:cNvPr id="9" name="Freeform 9"/>
          <p:cNvSpPr/>
          <p:nvPr/>
        </p:nvSpPr>
        <p:spPr>
          <a:xfrm>
            <a:off x="15918901" y="7920577"/>
            <a:ext cx="2450523" cy="2450523"/>
          </a:xfrm>
          <a:custGeom>
            <a:avLst/>
            <a:gdLst/>
            <a:ahLst/>
            <a:cxnLst/>
            <a:rect l="l" t="t" r="r" b="b"/>
            <a:pathLst>
              <a:path w="2450523" h="2450523">
                <a:moveTo>
                  <a:pt x="0" y="0"/>
                </a:moveTo>
                <a:lnTo>
                  <a:pt x="2450523" y="0"/>
                </a:lnTo>
                <a:lnTo>
                  <a:pt x="2450523" y="2450523"/>
                </a:lnTo>
                <a:lnTo>
                  <a:pt x="0" y="24505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DZ"/>
          </a:p>
        </p:txBody>
      </p:sp>
      <p:sp>
        <p:nvSpPr>
          <p:cNvPr id="10" name="Freeform 10"/>
          <p:cNvSpPr/>
          <p:nvPr/>
        </p:nvSpPr>
        <p:spPr>
          <a:xfrm rot="-2700000">
            <a:off x="16750015" y="5360938"/>
            <a:ext cx="3075969" cy="3075969"/>
          </a:xfrm>
          <a:custGeom>
            <a:avLst/>
            <a:gdLst/>
            <a:ahLst/>
            <a:cxnLst/>
            <a:rect l="l" t="t" r="r" b="b"/>
            <a:pathLst>
              <a:path w="3075969" h="3075969">
                <a:moveTo>
                  <a:pt x="0" y="0"/>
                </a:moveTo>
                <a:lnTo>
                  <a:pt x="3075970" y="0"/>
                </a:lnTo>
                <a:lnTo>
                  <a:pt x="3075970" y="3075969"/>
                </a:lnTo>
                <a:lnTo>
                  <a:pt x="0" y="3075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DZ"/>
          </a:p>
        </p:txBody>
      </p:sp>
      <p:sp>
        <p:nvSpPr>
          <p:cNvPr id="11" name="Freeform 11"/>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DZ"/>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2688152" y="2475578"/>
            <a:ext cx="16789720" cy="6045031"/>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C8A484">
                <a:alpha val="80000"/>
              </a:srgbClr>
            </a:solidFill>
          </p:spPr>
          <p:txBody>
            <a:bodyPr/>
            <a:lstStyle/>
            <a:p>
              <a:endParaRPr lang="ar-DZ"/>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440099" y="4912307"/>
            <a:ext cx="12371749" cy="2124075"/>
          </a:xfrm>
          <a:prstGeom prst="rect">
            <a:avLst/>
          </a:prstGeom>
        </p:spPr>
        <p:txBody>
          <a:bodyPr lIns="0" tIns="0" rIns="0" bIns="0" rtlCol="0" anchor="t">
            <a:spAutoFit/>
          </a:bodyPr>
          <a:lstStyle/>
          <a:p>
            <a:pPr marL="0" lvl="0" indent="0" algn="ctr" rtl="1">
              <a:lnSpc>
                <a:spcPts val="8400"/>
              </a:lnSpc>
            </a:pPr>
            <a:r>
              <a:rPr lang="ar-EG" sz="6000" b="1">
                <a:solidFill>
                  <a:srgbClr val="081D41"/>
                </a:solidFill>
                <a:latin typeface="Almarai Bold"/>
                <a:ea typeface="Almarai Bold"/>
                <a:cs typeface="Almarai Bold"/>
                <a:sym typeface="Almarai Bold"/>
                <a:rtl/>
              </a:rPr>
              <a:t>كيف سيتم التوصل إلى اتفاق مع المصانع الصينية </a:t>
            </a:r>
          </a:p>
        </p:txBody>
      </p:sp>
      <p:sp>
        <p:nvSpPr>
          <p:cNvPr id="6" name="Freeform 6"/>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7" name="Freeform 7"/>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3"/>
            <a:stretch>
              <a:fillRect/>
            </a:stretch>
          </a:blipFill>
        </p:spPr>
        <p:txBody>
          <a:bodyPr/>
          <a:lstStyle/>
          <a:p>
            <a:endParaRPr lang="ar-DZ"/>
          </a:p>
        </p:txBody>
      </p:sp>
      <p:sp>
        <p:nvSpPr>
          <p:cNvPr id="8" name="Freeform 8"/>
          <p:cNvSpPr/>
          <p:nvPr/>
        </p:nvSpPr>
        <p:spPr>
          <a:xfrm>
            <a:off x="15412587" y="7414263"/>
            <a:ext cx="3075969" cy="3075969"/>
          </a:xfrm>
          <a:custGeom>
            <a:avLst/>
            <a:gdLst/>
            <a:ahLst/>
            <a:cxnLst/>
            <a:rect l="l" t="t" r="r" b="b"/>
            <a:pathLst>
              <a:path w="3075969" h="3075969">
                <a:moveTo>
                  <a:pt x="0" y="0"/>
                </a:moveTo>
                <a:lnTo>
                  <a:pt x="3075970" y="0"/>
                </a:lnTo>
                <a:lnTo>
                  <a:pt x="3075970" y="3075970"/>
                </a:lnTo>
                <a:lnTo>
                  <a:pt x="0" y="3075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
        <p:nvSpPr>
          <p:cNvPr id="9" name="Freeform 9"/>
          <p:cNvSpPr/>
          <p:nvPr/>
        </p:nvSpPr>
        <p:spPr>
          <a:xfrm>
            <a:off x="15918901" y="7920577"/>
            <a:ext cx="2450523" cy="2450523"/>
          </a:xfrm>
          <a:custGeom>
            <a:avLst/>
            <a:gdLst/>
            <a:ahLst/>
            <a:cxnLst/>
            <a:rect l="l" t="t" r="r" b="b"/>
            <a:pathLst>
              <a:path w="2450523" h="2450523">
                <a:moveTo>
                  <a:pt x="0" y="0"/>
                </a:moveTo>
                <a:lnTo>
                  <a:pt x="2450523" y="0"/>
                </a:lnTo>
                <a:lnTo>
                  <a:pt x="2450523" y="2450523"/>
                </a:lnTo>
                <a:lnTo>
                  <a:pt x="0" y="24505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DZ"/>
          </a:p>
        </p:txBody>
      </p:sp>
      <p:sp>
        <p:nvSpPr>
          <p:cNvPr id="10" name="Freeform 10"/>
          <p:cNvSpPr/>
          <p:nvPr/>
        </p:nvSpPr>
        <p:spPr>
          <a:xfrm rot="-2700000">
            <a:off x="16750015" y="5360938"/>
            <a:ext cx="3075969" cy="3075969"/>
          </a:xfrm>
          <a:custGeom>
            <a:avLst/>
            <a:gdLst/>
            <a:ahLst/>
            <a:cxnLst/>
            <a:rect l="l" t="t" r="r" b="b"/>
            <a:pathLst>
              <a:path w="3075969" h="3075969">
                <a:moveTo>
                  <a:pt x="0" y="0"/>
                </a:moveTo>
                <a:lnTo>
                  <a:pt x="3075970" y="0"/>
                </a:lnTo>
                <a:lnTo>
                  <a:pt x="3075970" y="3075969"/>
                </a:lnTo>
                <a:lnTo>
                  <a:pt x="0" y="3075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DZ"/>
          </a:p>
        </p:txBody>
      </p:sp>
      <p:sp>
        <p:nvSpPr>
          <p:cNvPr id="11" name="Freeform 11"/>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DZ"/>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Freeform 2"/>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3" name="Freeform 3"/>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3"/>
            <a:stretch>
              <a:fillRect/>
            </a:stretch>
          </a:blipFill>
        </p:spPr>
        <p:txBody>
          <a:bodyPr/>
          <a:lstStyle/>
          <a:p>
            <a:endParaRPr lang="ar-DZ"/>
          </a:p>
        </p:txBody>
      </p:sp>
      <p:sp>
        <p:nvSpPr>
          <p:cNvPr id="4" name="TextBox 4"/>
          <p:cNvSpPr txBox="1"/>
          <p:nvPr/>
        </p:nvSpPr>
        <p:spPr>
          <a:xfrm>
            <a:off x="6069066" y="3616469"/>
            <a:ext cx="11702910" cy="3904723"/>
          </a:xfrm>
          <a:prstGeom prst="rect">
            <a:avLst/>
          </a:prstGeom>
        </p:spPr>
        <p:txBody>
          <a:bodyPr lIns="0" tIns="0" rIns="0" bIns="0" rtlCol="0" anchor="t">
            <a:spAutoFit/>
          </a:bodyPr>
          <a:lstStyle/>
          <a:p>
            <a:pPr algn="r" rtl="1">
              <a:lnSpc>
                <a:spcPts val="6160"/>
              </a:lnSpc>
            </a:pPr>
            <a:r>
              <a:rPr lang="ar-SA" sz="4400" dirty="0">
                <a:solidFill>
                  <a:srgbClr val="163C3F"/>
                </a:solidFill>
                <a:latin typeface="Almarai"/>
                <a:ea typeface="Almarai"/>
                <a:cs typeface="Almarai"/>
                <a:sym typeface="Almarai"/>
                <a:rtl/>
              </a:rPr>
              <a:t>بعد البحث تم التواصل مع أكثر من شركة في الصين للعمل معنا ووجدنا استجابة من شركة المفتاح السعودي التي تمتلك خبرة في السوق الصيني أكثر من 25 سنة وفي الخليج قرابة 35 سنة وبعد الحديث والمناقشة تم الوصول إلى اتفاق</a:t>
            </a:r>
            <a:endParaRPr lang="ar-EG" sz="4400" dirty="0">
              <a:solidFill>
                <a:srgbClr val="163C3F"/>
              </a:solidFill>
              <a:latin typeface="Almarai"/>
              <a:ea typeface="Almarai"/>
              <a:cs typeface="Almarai"/>
              <a:sym typeface="Almarai"/>
              <a:rtl/>
            </a:endParaRPr>
          </a:p>
        </p:txBody>
      </p:sp>
      <p:sp>
        <p:nvSpPr>
          <p:cNvPr id="5" name="Freeform 5"/>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1224909" y="2033829"/>
            <a:ext cx="16230600" cy="1938736"/>
          </a:xfrm>
          <a:prstGeom prst="rect">
            <a:avLst/>
          </a:prstGeom>
        </p:spPr>
        <p:txBody>
          <a:bodyPr lIns="0" tIns="0" rIns="0" bIns="0" rtlCol="0" anchor="t">
            <a:spAutoFit/>
          </a:bodyPr>
          <a:lstStyle/>
          <a:p>
            <a:pPr marL="0" lvl="0" indent="0" algn="ctr" rtl="1">
              <a:lnSpc>
                <a:spcPts val="7923"/>
              </a:lnSpc>
            </a:pPr>
            <a:r>
              <a:rPr lang="ar-EG" sz="5700" dirty="0">
                <a:solidFill>
                  <a:srgbClr val="000000"/>
                </a:solidFill>
                <a:latin typeface="Almarai"/>
                <a:ea typeface="Almarai"/>
                <a:cs typeface="Almarai"/>
                <a:sym typeface="Almarai"/>
                <a:rtl/>
              </a:rPr>
              <a:t>الآن لدينا توقيع اتفاقية </a:t>
            </a:r>
            <a:r>
              <a:rPr lang="ar-SA" sz="5700" dirty="0">
                <a:solidFill>
                  <a:srgbClr val="000000"/>
                </a:solidFill>
                <a:latin typeface="Almarai"/>
                <a:ea typeface="Almarai"/>
                <a:cs typeface="Almarai"/>
                <a:sym typeface="Almarai"/>
                <a:rtl/>
              </a:rPr>
              <a:t>مع المدير التنفيذي لشركة المفتاح السعودي</a:t>
            </a:r>
            <a:r>
              <a:rPr lang="ar-EG" sz="5700" dirty="0">
                <a:solidFill>
                  <a:srgbClr val="000000"/>
                </a:solidFill>
                <a:latin typeface="Almarai"/>
                <a:ea typeface="Almarai"/>
                <a:cs typeface="Almarai"/>
                <a:sym typeface="Almarai"/>
                <a:rtl/>
              </a:rPr>
              <a:t> وهو الآن متواجد</a:t>
            </a:r>
          </a:p>
        </p:txBody>
      </p:sp>
      <p:grpSp>
        <p:nvGrpSpPr>
          <p:cNvPr id="3" name="Group 3"/>
          <p:cNvGrpSpPr/>
          <p:nvPr/>
        </p:nvGrpSpPr>
        <p:grpSpPr>
          <a:xfrm>
            <a:off x="16896807" y="7630501"/>
            <a:ext cx="1906556" cy="2721935"/>
            <a:chOff x="0" y="0"/>
            <a:chExt cx="502138" cy="716888"/>
          </a:xfrm>
        </p:grpSpPr>
        <p:sp>
          <p:nvSpPr>
            <p:cNvPr id="4" name="Freeform 4"/>
            <p:cNvSpPr/>
            <p:nvPr/>
          </p:nvSpPr>
          <p:spPr>
            <a:xfrm>
              <a:off x="0" y="0"/>
              <a:ext cx="502138" cy="716888"/>
            </a:xfrm>
            <a:custGeom>
              <a:avLst/>
              <a:gdLst/>
              <a:ahLst/>
              <a:cxnLst/>
              <a:rect l="l" t="t" r="r" b="b"/>
              <a:pathLst>
                <a:path w="502138" h="716888">
                  <a:moveTo>
                    <a:pt x="101517" y="0"/>
                  </a:moveTo>
                  <a:lnTo>
                    <a:pt x="400621" y="0"/>
                  </a:lnTo>
                  <a:cubicBezTo>
                    <a:pt x="456687" y="0"/>
                    <a:pt x="502138" y="45451"/>
                    <a:pt x="502138" y="101517"/>
                  </a:cubicBezTo>
                  <a:lnTo>
                    <a:pt x="502138" y="615371"/>
                  </a:lnTo>
                  <a:cubicBezTo>
                    <a:pt x="502138" y="671437"/>
                    <a:pt x="456687" y="716888"/>
                    <a:pt x="400621" y="716888"/>
                  </a:cubicBezTo>
                  <a:lnTo>
                    <a:pt x="101517" y="716888"/>
                  </a:lnTo>
                  <a:cubicBezTo>
                    <a:pt x="45451" y="716888"/>
                    <a:pt x="0" y="671437"/>
                    <a:pt x="0" y="615371"/>
                  </a:cubicBezTo>
                  <a:lnTo>
                    <a:pt x="0" y="101517"/>
                  </a:lnTo>
                  <a:cubicBezTo>
                    <a:pt x="0" y="45451"/>
                    <a:pt x="45451" y="0"/>
                    <a:pt x="101517" y="0"/>
                  </a:cubicBezTo>
                  <a:close/>
                </a:path>
              </a:pathLst>
            </a:custGeom>
            <a:solidFill>
              <a:srgbClr val="071F3E"/>
            </a:solidFill>
          </p:spPr>
          <p:txBody>
            <a:bodyPr/>
            <a:lstStyle/>
            <a:p>
              <a:endParaRPr lang="ar-DZ"/>
            </a:p>
          </p:txBody>
        </p:sp>
        <p:sp>
          <p:nvSpPr>
            <p:cNvPr id="5" name="TextBox 5"/>
            <p:cNvSpPr txBox="1"/>
            <p:nvPr/>
          </p:nvSpPr>
          <p:spPr>
            <a:xfrm>
              <a:off x="0" y="-38100"/>
              <a:ext cx="502138" cy="75498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40014" y="3284575"/>
            <a:ext cx="2680027" cy="3414738"/>
            <a:chOff x="0" y="0"/>
            <a:chExt cx="705851" cy="899355"/>
          </a:xfrm>
        </p:grpSpPr>
        <p:sp>
          <p:nvSpPr>
            <p:cNvPr id="7" name="Freeform 7"/>
            <p:cNvSpPr/>
            <p:nvPr/>
          </p:nvSpPr>
          <p:spPr>
            <a:xfrm>
              <a:off x="0" y="0"/>
              <a:ext cx="705851" cy="899355"/>
            </a:xfrm>
            <a:custGeom>
              <a:avLst/>
              <a:gdLst/>
              <a:ahLst/>
              <a:cxnLst/>
              <a:rect l="l" t="t" r="r" b="b"/>
              <a:pathLst>
                <a:path w="705851" h="899355">
                  <a:moveTo>
                    <a:pt x="72219" y="0"/>
                  </a:moveTo>
                  <a:lnTo>
                    <a:pt x="633632" y="0"/>
                  </a:lnTo>
                  <a:cubicBezTo>
                    <a:pt x="673517" y="0"/>
                    <a:pt x="705851" y="32333"/>
                    <a:pt x="705851" y="72219"/>
                  </a:cubicBezTo>
                  <a:lnTo>
                    <a:pt x="705851" y="827136"/>
                  </a:lnTo>
                  <a:cubicBezTo>
                    <a:pt x="705851" y="867021"/>
                    <a:pt x="673517" y="899355"/>
                    <a:pt x="633632" y="899355"/>
                  </a:cubicBezTo>
                  <a:lnTo>
                    <a:pt x="72219" y="899355"/>
                  </a:lnTo>
                  <a:cubicBezTo>
                    <a:pt x="32333" y="899355"/>
                    <a:pt x="0" y="867021"/>
                    <a:pt x="0" y="827136"/>
                  </a:cubicBezTo>
                  <a:lnTo>
                    <a:pt x="0" y="72219"/>
                  </a:lnTo>
                  <a:cubicBezTo>
                    <a:pt x="0" y="32333"/>
                    <a:pt x="32333" y="0"/>
                    <a:pt x="72219" y="0"/>
                  </a:cubicBezTo>
                  <a:close/>
                </a:path>
              </a:pathLst>
            </a:custGeom>
            <a:solidFill>
              <a:srgbClr val="071F3E"/>
            </a:solidFill>
          </p:spPr>
          <p:txBody>
            <a:bodyPr/>
            <a:lstStyle/>
            <a:p>
              <a:endParaRPr lang="ar-DZ"/>
            </a:p>
          </p:txBody>
        </p:sp>
        <p:sp>
          <p:nvSpPr>
            <p:cNvPr id="8" name="TextBox 8"/>
            <p:cNvSpPr txBox="1"/>
            <p:nvPr/>
          </p:nvSpPr>
          <p:spPr>
            <a:xfrm>
              <a:off x="0" y="-38100"/>
              <a:ext cx="705851" cy="93745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400000">
            <a:off x="-113294" y="4806086"/>
            <a:ext cx="1486863" cy="371716"/>
          </a:xfrm>
          <a:custGeom>
            <a:avLst/>
            <a:gdLst/>
            <a:ahLst/>
            <a:cxnLst/>
            <a:rect l="l" t="t" r="r" b="b"/>
            <a:pathLst>
              <a:path w="1486863" h="371716">
                <a:moveTo>
                  <a:pt x="0" y="0"/>
                </a:moveTo>
                <a:lnTo>
                  <a:pt x="1486863" y="0"/>
                </a:lnTo>
                <a:lnTo>
                  <a:pt x="1486863" y="371716"/>
                </a:lnTo>
                <a:lnTo>
                  <a:pt x="0" y="371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sp>
        <p:nvSpPr>
          <p:cNvPr id="10" name="Freeform 10"/>
          <p:cNvSpPr/>
          <p:nvPr/>
        </p:nvSpPr>
        <p:spPr>
          <a:xfrm rot="5400000">
            <a:off x="16920796" y="8805611"/>
            <a:ext cx="1486863" cy="371716"/>
          </a:xfrm>
          <a:custGeom>
            <a:avLst/>
            <a:gdLst/>
            <a:ahLst/>
            <a:cxnLst/>
            <a:rect l="l" t="t" r="r" b="b"/>
            <a:pathLst>
              <a:path w="1486863" h="371716">
                <a:moveTo>
                  <a:pt x="0" y="0"/>
                </a:moveTo>
                <a:lnTo>
                  <a:pt x="1486862" y="0"/>
                </a:lnTo>
                <a:lnTo>
                  <a:pt x="1486862" y="371715"/>
                </a:lnTo>
                <a:lnTo>
                  <a:pt x="0" y="3717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grpSp>
        <p:nvGrpSpPr>
          <p:cNvPr id="11" name="Group 11"/>
          <p:cNvGrpSpPr/>
          <p:nvPr/>
        </p:nvGrpSpPr>
        <p:grpSpPr>
          <a:xfrm>
            <a:off x="4237572" y="4797462"/>
            <a:ext cx="10011791" cy="1030616"/>
            <a:chOff x="0" y="0"/>
            <a:chExt cx="3012886" cy="310147"/>
          </a:xfrm>
        </p:grpSpPr>
        <p:sp>
          <p:nvSpPr>
            <p:cNvPr id="12" name="Freeform 12"/>
            <p:cNvSpPr/>
            <p:nvPr/>
          </p:nvSpPr>
          <p:spPr>
            <a:xfrm>
              <a:off x="0" y="0"/>
              <a:ext cx="3012886" cy="310147"/>
            </a:xfrm>
            <a:custGeom>
              <a:avLst/>
              <a:gdLst/>
              <a:ahLst/>
              <a:cxnLst/>
              <a:rect l="l" t="t" r="r" b="b"/>
              <a:pathLst>
                <a:path w="3012886" h="310147">
                  <a:moveTo>
                    <a:pt x="0" y="0"/>
                  </a:moveTo>
                  <a:lnTo>
                    <a:pt x="3012886" y="0"/>
                  </a:lnTo>
                  <a:lnTo>
                    <a:pt x="3012886" y="310147"/>
                  </a:lnTo>
                  <a:lnTo>
                    <a:pt x="0" y="310147"/>
                  </a:lnTo>
                  <a:close/>
                </a:path>
              </a:pathLst>
            </a:custGeom>
            <a:solidFill>
              <a:srgbClr val="C8A484"/>
            </a:solidFill>
          </p:spPr>
          <p:txBody>
            <a:bodyPr/>
            <a:lstStyle/>
            <a:p>
              <a:endParaRPr lang="ar-DZ"/>
            </a:p>
          </p:txBody>
        </p:sp>
        <p:sp>
          <p:nvSpPr>
            <p:cNvPr id="13" name="TextBox 13"/>
            <p:cNvSpPr txBox="1"/>
            <p:nvPr/>
          </p:nvSpPr>
          <p:spPr>
            <a:xfrm>
              <a:off x="0" y="-57150"/>
              <a:ext cx="3012886" cy="367297"/>
            </a:xfrm>
            <a:prstGeom prst="rect">
              <a:avLst/>
            </a:prstGeom>
          </p:spPr>
          <p:txBody>
            <a:bodyPr lIns="50800" tIns="50800" rIns="50800" bIns="50800" rtlCol="0" anchor="ctr"/>
            <a:lstStyle/>
            <a:p>
              <a:pPr algn="ctr">
                <a:lnSpc>
                  <a:spcPts val="3223"/>
                </a:lnSpc>
              </a:pPr>
              <a:endParaRPr/>
            </a:p>
          </p:txBody>
        </p:sp>
      </p:grpSp>
      <p:sp>
        <p:nvSpPr>
          <p:cNvPr id="14" name="Freeform 14"/>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4"/>
            <a:stretch>
              <a:fillRect/>
            </a:stretch>
          </a:blipFill>
        </p:spPr>
        <p:txBody>
          <a:bodyPr/>
          <a:lstStyle/>
          <a:p>
            <a:endParaRPr lang="ar-DZ"/>
          </a:p>
        </p:txBody>
      </p:sp>
      <p:sp>
        <p:nvSpPr>
          <p:cNvPr id="15" name="Freeform 15"/>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5"/>
            <a:stretch>
              <a:fillRect/>
            </a:stretch>
          </a:blipFill>
        </p:spPr>
        <p:txBody>
          <a:bodyPr/>
          <a:lstStyle/>
          <a:p>
            <a:endParaRPr lang="ar-DZ"/>
          </a:p>
        </p:txBody>
      </p:sp>
      <p:sp>
        <p:nvSpPr>
          <p:cNvPr id="16" name="Freeform 16"/>
          <p:cNvSpPr/>
          <p:nvPr/>
        </p:nvSpPr>
        <p:spPr>
          <a:xfrm>
            <a:off x="1744324" y="6409381"/>
            <a:ext cx="2745065" cy="3325519"/>
          </a:xfrm>
          <a:custGeom>
            <a:avLst/>
            <a:gdLst/>
            <a:ahLst/>
            <a:cxnLst/>
            <a:rect l="l" t="t" r="r" b="b"/>
            <a:pathLst>
              <a:path w="2745065" h="3325519">
                <a:moveTo>
                  <a:pt x="0" y="0"/>
                </a:moveTo>
                <a:lnTo>
                  <a:pt x="2745065" y="0"/>
                </a:lnTo>
                <a:lnTo>
                  <a:pt x="2745065" y="3325519"/>
                </a:lnTo>
                <a:lnTo>
                  <a:pt x="0" y="33255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DZ"/>
          </a:p>
        </p:txBody>
      </p:sp>
      <p:sp>
        <p:nvSpPr>
          <p:cNvPr id="17" name="TextBox 17"/>
          <p:cNvSpPr txBox="1"/>
          <p:nvPr/>
        </p:nvSpPr>
        <p:spPr>
          <a:xfrm>
            <a:off x="963413" y="4805215"/>
            <a:ext cx="16230600" cy="910336"/>
          </a:xfrm>
          <a:prstGeom prst="rect">
            <a:avLst/>
          </a:prstGeom>
        </p:spPr>
        <p:txBody>
          <a:bodyPr lIns="0" tIns="0" rIns="0" bIns="0" rtlCol="0" anchor="t">
            <a:spAutoFit/>
          </a:bodyPr>
          <a:lstStyle/>
          <a:p>
            <a:pPr marL="0" lvl="0" indent="0" algn="ctr" rtl="1">
              <a:lnSpc>
                <a:spcPts val="7367"/>
              </a:lnSpc>
            </a:pPr>
            <a:r>
              <a:rPr lang="ar-EG" sz="5300">
                <a:solidFill>
                  <a:srgbClr val="FFFFFF"/>
                </a:solidFill>
                <a:latin typeface="Almarai"/>
                <a:ea typeface="Almarai"/>
                <a:cs typeface="Almarai"/>
                <a:sym typeface="Almarai"/>
                <a:rtl/>
              </a:rPr>
              <a:t>تحية له ليتم توقيع الاتفاقية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14" name="Freeform 14"/>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18" name="Freeform 14">
            <a:extLst>
              <a:ext uri="{FF2B5EF4-FFF2-40B4-BE49-F238E27FC236}">
                <a16:creationId xmlns:a16="http://schemas.microsoft.com/office/drawing/2014/main" id="{AAEA0352-4AE5-9001-421D-6DB8318B7C4B}"/>
              </a:ext>
            </a:extLst>
          </p:cNvPr>
          <p:cNvSpPr/>
          <p:nvPr/>
        </p:nvSpPr>
        <p:spPr>
          <a:xfrm>
            <a:off x="9855206" y="307074"/>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22" name="Group 21">
            <a:extLst>
              <a:ext uri="{FF2B5EF4-FFF2-40B4-BE49-F238E27FC236}">
                <a16:creationId xmlns:a16="http://schemas.microsoft.com/office/drawing/2014/main" id="{2830C9EB-9348-6D53-55C0-05330B79E931}"/>
              </a:ext>
            </a:extLst>
          </p:cNvPr>
          <p:cNvGrpSpPr/>
          <p:nvPr/>
        </p:nvGrpSpPr>
        <p:grpSpPr>
          <a:xfrm>
            <a:off x="12649199" y="150992"/>
            <a:ext cx="1639339" cy="953908"/>
            <a:chOff x="12505679" y="150992"/>
            <a:chExt cx="1782860" cy="1215718"/>
          </a:xfrm>
        </p:grpSpPr>
        <p:sp>
          <p:nvSpPr>
            <p:cNvPr id="20" name="TextBox 19">
              <a:extLst>
                <a:ext uri="{FF2B5EF4-FFF2-40B4-BE49-F238E27FC236}">
                  <a16:creationId xmlns:a16="http://schemas.microsoft.com/office/drawing/2014/main" id="{AE212851-151D-6F83-C325-AC715EEEDC1B}"/>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21" name="TextBox 20">
              <a:extLst>
                <a:ext uri="{FF2B5EF4-FFF2-40B4-BE49-F238E27FC236}">
                  <a16:creationId xmlns:a16="http://schemas.microsoft.com/office/drawing/2014/main" id="{1710B281-7EBC-9548-7F55-5FBD0CFDA7EF}"/>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23" name="Freeform 14">
            <a:extLst>
              <a:ext uri="{FF2B5EF4-FFF2-40B4-BE49-F238E27FC236}">
                <a16:creationId xmlns:a16="http://schemas.microsoft.com/office/drawing/2014/main" id="{37AABBF9-FD02-DF05-4105-AA59F1942A30}"/>
              </a:ext>
            </a:extLst>
          </p:cNvPr>
          <p:cNvSpPr/>
          <p:nvPr/>
        </p:nvSpPr>
        <p:spPr>
          <a:xfrm>
            <a:off x="5350527"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24" name="Freeform 14">
            <a:extLst>
              <a:ext uri="{FF2B5EF4-FFF2-40B4-BE49-F238E27FC236}">
                <a16:creationId xmlns:a16="http://schemas.microsoft.com/office/drawing/2014/main" id="{DE219810-11DA-416B-8E95-4732CAE50BB6}"/>
              </a:ext>
            </a:extLst>
          </p:cNvPr>
          <p:cNvSpPr/>
          <p:nvPr/>
        </p:nvSpPr>
        <p:spPr>
          <a:xfrm>
            <a:off x="228600" y="307074"/>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25" name="Group 24">
            <a:extLst>
              <a:ext uri="{FF2B5EF4-FFF2-40B4-BE49-F238E27FC236}">
                <a16:creationId xmlns:a16="http://schemas.microsoft.com/office/drawing/2014/main" id="{18B1F452-9815-75CF-B52E-AFD169C483E1}"/>
              </a:ext>
            </a:extLst>
          </p:cNvPr>
          <p:cNvGrpSpPr/>
          <p:nvPr/>
        </p:nvGrpSpPr>
        <p:grpSpPr>
          <a:xfrm>
            <a:off x="3022593" y="150992"/>
            <a:ext cx="1639339" cy="953908"/>
            <a:chOff x="12505679" y="150992"/>
            <a:chExt cx="1782860" cy="1215718"/>
          </a:xfrm>
        </p:grpSpPr>
        <p:sp>
          <p:nvSpPr>
            <p:cNvPr id="26" name="TextBox 25">
              <a:extLst>
                <a:ext uri="{FF2B5EF4-FFF2-40B4-BE49-F238E27FC236}">
                  <a16:creationId xmlns:a16="http://schemas.microsoft.com/office/drawing/2014/main" id="{1C751F69-F984-68E5-F699-42D18DA5AEF9}"/>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27" name="TextBox 26">
              <a:extLst>
                <a:ext uri="{FF2B5EF4-FFF2-40B4-BE49-F238E27FC236}">
                  <a16:creationId xmlns:a16="http://schemas.microsoft.com/office/drawing/2014/main" id="{8F829C3B-7E89-B41C-C41B-F127BF835F14}"/>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grpSp>
        <p:nvGrpSpPr>
          <p:cNvPr id="28" name="Group 27">
            <a:extLst>
              <a:ext uri="{FF2B5EF4-FFF2-40B4-BE49-F238E27FC236}">
                <a16:creationId xmlns:a16="http://schemas.microsoft.com/office/drawing/2014/main" id="{AFC59B63-7091-3495-D3DE-EED245273D45}"/>
              </a:ext>
            </a:extLst>
          </p:cNvPr>
          <p:cNvGrpSpPr/>
          <p:nvPr/>
        </p:nvGrpSpPr>
        <p:grpSpPr>
          <a:xfrm>
            <a:off x="7791031" y="150992"/>
            <a:ext cx="1639339" cy="953908"/>
            <a:chOff x="12505679" y="150992"/>
            <a:chExt cx="1782860" cy="1215718"/>
          </a:xfrm>
        </p:grpSpPr>
        <p:sp>
          <p:nvSpPr>
            <p:cNvPr id="29" name="TextBox 28">
              <a:extLst>
                <a:ext uri="{FF2B5EF4-FFF2-40B4-BE49-F238E27FC236}">
                  <a16:creationId xmlns:a16="http://schemas.microsoft.com/office/drawing/2014/main" id="{F9818998-8CBF-4F9A-B148-2D157AF5B440}"/>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30" name="TextBox 29">
              <a:extLst>
                <a:ext uri="{FF2B5EF4-FFF2-40B4-BE49-F238E27FC236}">
                  <a16:creationId xmlns:a16="http://schemas.microsoft.com/office/drawing/2014/main" id="{FFC757FE-6EE2-1B4A-7ACF-8CB173123E6F}"/>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32" name="Freeform 14">
            <a:extLst>
              <a:ext uri="{FF2B5EF4-FFF2-40B4-BE49-F238E27FC236}">
                <a16:creationId xmlns:a16="http://schemas.microsoft.com/office/drawing/2014/main" id="{C5187ECB-68E6-4DE9-30F2-5E0CEDC2A65B}"/>
              </a:ext>
            </a:extLst>
          </p:cNvPr>
          <p:cNvSpPr/>
          <p:nvPr/>
        </p:nvSpPr>
        <p:spPr>
          <a:xfrm>
            <a:off x="12496800" y="1646236"/>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33" name="Group 32">
            <a:extLst>
              <a:ext uri="{FF2B5EF4-FFF2-40B4-BE49-F238E27FC236}">
                <a16:creationId xmlns:a16="http://schemas.microsoft.com/office/drawing/2014/main" id="{56CA5719-92F1-8D66-4C57-728A2146A744}"/>
              </a:ext>
            </a:extLst>
          </p:cNvPr>
          <p:cNvGrpSpPr/>
          <p:nvPr/>
        </p:nvGrpSpPr>
        <p:grpSpPr>
          <a:xfrm>
            <a:off x="15290793" y="1490154"/>
            <a:ext cx="1639339" cy="953908"/>
            <a:chOff x="12505679" y="150992"/>
            <a:chExt cx="1782860" cy="1215718"/>
          </a:xfrm>
        </p:grpSpPr>
        <p:sp>
          <p:nvSpPr>
            <p:cNvPr id="34" name="TextBox 33">
              <a:extLst>
                <a:ext uri="{FF2B5EF4-FFF2-40B4-BE49-F238E27FC236}">
                  <a16:creationId xmlns:a16="http://schemas.microsoft.com/office/drawing/2014/main" id="{0ED418F6-9D21-F1A3-3776-5FA5FCF77420}"/>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35" name="TextBox 34">
              <a:extLst>
                <a:ext uri="{FF2B5EF4-FFF2-40B4-BE49-F238E27FC236}">
                  <a16:creationId xmlns:a16="http://schemas.microsoft.com/office/drawing/2014/main" id="{CB3566D5-9C4A-C235-32E4-B1E387035723}"/>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36" name="Freeform 14">
            <a:extLst>
              <a:ext uri="{FF2B5EF4-FFF2-40B4-BE49-F238E27FC236}">
                <a16:creationId xmlns:a16="http://schemas.microsoft.com/office/drawing/2014/main" id="{794F7527-7635-E7A1-B37B-2069318939B7}"/>
              </a:ext>
            </a:extLst>
          </p:cNvPr>
          <p:cNvSpPr/>
          <p:nvPr/>
        </p:nvSpPr>
        <p:spPr>
          <a:xfrm>
            <a:off x="7992121" y="1628111"/>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37" name="Freeform 14">
            <a:extLst>
              <a:ext uri="{FF2B5EF4-FFF2-40B4-BE49-F238E27FC236}">
                <a16:creationId xmlns:a16="http://schemas.microsoft.com/office/drawing/2014/main" id="{016D35C3-CF6F-05E0-BEAD-F43500B32D48}"/>
              </a:ext>
            </a:extLst>
          </p:cNvPr>
          <p:cNvSpPr/>
          <p:nvPr/>
        </p:nvSpPr>
        <p:spPr>
          <a:xfrm>
            <a:off x="2870194" y="1646236"/>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38" name="Group 37">
            <a:extLst>
              <a:ext uri="{FF2B5EF4-FFF2-40B4-BE49-F238E27FC236}">
                <a16:creationId xmlns:a16="http://schemas.microsoft.com/office/drawing/2014/main" id="{DD7D754D-99FE-D57B-229C-F9CDA352C030}"/>
              </a:ext>
            </a:extLst>
          </p:cNvPr>
          <p:cNvGrpSpPr/>
          <p:nvPr/>
        </p:nvGrpSpPr>
        <p:grpSpPr>
          <a:xfrm>
            <a:off x="5664187" y="1490154"/>
            <a:ext cx="1639339" cy="953908"/>
            <a:chOff x="12505679" y="150992"/>
            <a:chExt cx="1782860" cy="1215718"/>
          </a:xfrm>
        </p:grpSpPr>
        <p:sp>
          <p:nvSpPr>
            <p:cNvPr id="39" name="TextBox 38">
              <a:extLst>
                <a:ext uri="{FF2B5EF4-FFF2-40B4-BE49-F238E27FC236}">
                  <a16:creationId xmlns:a16="http://schemas.microsoft.com/office/drawing/2014/main" id="{E4FC28AF-39AF-400B-F61A-6ED9AA330B59}"/>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40" name="TextBox 39">
              <a:extLst>
                <a:ext uri="{FF2B5EF4-FFF2-40B4-BE49-F238E27FC236}">
                  <a16:creationId xmlns:a16="http://schemas.microsoft.com/office/drawing/2014/main" id="{10A9EC64-1FF2-5C04-AE80-3862E77E502C}"/>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grpSp>
        <p:nvGrpSpPr>
          <p:cNvPr id="41" name="Group 40">
            <a:extLst>
              <a:ext uri="{FF2B5EF4-FFF2-40B4-BE49-F238E27FC236}">
                <a16:creationId xmlns:a16="http://schemas.microsoft.com/office/drawing/2014/main" id="{6946C99F-B03E-36E9-3FC9-700C9F40026D}"/>
              </a:ext>
            </a:extLst>
          </p:cNvPr>
          <p:cNvGrpSpPr/>
          <p:nvPr/>
        </p:nvGrpSpPr>
        <p:grpSpPr>
          <a:xfrm>
            <a:off x="10432625" y="1490154"/>
            <a:ext cx="1639339" cy="953908"/>
            <a:chOff x="12505679" y="150992"/>
            <a:chExt cx="1782860" cy="1215718"/>
          </a:xfrm>
        </p:grpSpPr>
        <p:sp>
          <p:nvSpPr>
            <p:cNvPr id="42" name="TextBox 41">
              <a:extLst>
                <a:ext uri="{FF2B5EF4-FFF2-40B4-BE49-F238E27FC236}">
                  <a16:creationId xmlns:a16="http://schemas.microsoft.com/office/drawing/2014/main" id="{25974460-67F2-375E-5D39-2A0C7527A106}"/>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43" name="TextBox 42">
              <a:extLst>
                <a:ext uri="{FF2B5EF4-FFF2-40B4-BE49-F238E27FC236}">
                  <a16:creationId xmlns:a16="http://schemas.microsoft.com/office/drawing/2014/main" id="{66ACFDA5-CFB1-4AF6-C1B1-FA885A985383}"/>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grpSp>
        <p:nvGrpSpPr>
          <p:cNvPr id="45" name="Group 44">
            <a:extLst>
              <a:ext uri="{FF2B5EF4-FFF2-40B4-BE49-F238E27FC236}">
                <a16:creationId xmlns:a16="http://schemas.microsoft.com/office/drawing/2014/main" id="{063AFBEB-03BD-9D3C-296F-D1F09066221B}"/>
              </a:ext>
            </a:extLst>
          </p:cNvPr>
          <p:cNvGrpSpPr/>
          <p:nvPr/>
        </p:nvGrpSpPr>
        <p:grpSpPr>
          <a:xfrm>
            <a:off x="372571" y="1521032"/>
            <a:ext cx="1639339" cy="953908"/>
            <a:chOff x="12505679" y="150992"/>
            <a:chExt cx="1782860" cy="1215718"/>
          </a:xfrm>
        </p:grpSpPr>
        <p:sp>
          <p:nvSpPr>
            <p:cNvPr id="46" name="TextBox 45">
              <a:extLst>
                <a:ext uri="{FF2B5EF4-FFF2-40B4-BE49-F238E27FC236}">
                  <a16:creationId xmlns:a16="http://schemas.microsoft.com/office/drawing/2014/main" id="{CA99D537-975E-0DE6-7A7F-FD7AB4298352}"/>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47" name="TextBox 46">
              <a:extLst>
                <a:ext uri="{FF2B5EF4-FFF2-40B4-BE49-F238E27FC236}">
                  <a16:creationId xmlns:a16="http://schemas.microsoft.com/office/drawing/2014/main" id="{E37BCE89-A303-040A-EA97-A7D123E4D353}"/>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48" name="Freeform 14">
            <a:extLst>
              <a:ext uri="{FF2B5EF4-FFF2-40B4-BE49-F238E27FC236}">
                <a16:creationId xmlns:a16="http://schemas.microsoft.com/office/drawing/2014/main" id="{75B54447-E6C5-3294-C796-31C93E225FA5}"/>
              </a:ext>
            </a:extLst>
          </p:cNvPr>
          <p:cNvSpPr/>
          <p:nvPr/>
        </p:nvSpPr>
        <p:spPr>
          <a:xfrm>
            <a:off x="15182245" y="3150191"/>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49" name="Freeform 14">
            <a:extLst>
              <a:ext uri="{FF2B5EF4-FFF2-40B4-BE49-F238E27FC236}">
                <a16:creationId xmlns:a16="http://schemas.microsoft.com/office/drawing/2014/main" id="{3B84016F-6F22-E70D-C167-497852A82A36}"/>
              </a:ext>
            </a:extLst>
          </p:cNvPr>
          <p:cNvSpPr/>
          <p:nvPr/>
        </p:nvSpPr>
        <p:spPr>
          <a:xfrm>
            <a:off x="10060318" y="3168316"/>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50" name="Group 49">
            <a:extLst>
              <a:ext uri="{FF2B5EF4-FFF2-40B4-BE49-F238E27FC236}">
                <a16:creationId xmlns:a16="http://schemas.microsoft.com/office/drawing/2014/main" id="{82E08663-1D81-87DE-5D9E-7B530D996C35}"/>
              </a:ext>
            </a:extLst>
          </p:cNvPr>
          <p:cNvGrpSpPr/>
          <p:nvPr/>
        </p:nvGrpSpPr>
        <p:grpSpPr>
          <a:xfrm>
            <a:off x="12854311" y="3012234"/>
            <a:ext cx="1639339" cy="953908"/>
            <a:chOff x="12505679" y="150992"/>
            <a:chExt cx="1782860" cy="1215718"/>
          </a:xfrm>
        </p:grpSpPr>
        <p:sp>
          <p:nvSpPr>
            <p:cNvPr id="51" name="TextBox 50">
              <a:extLst>
                <a:ext uri="{FF2B5EF4-FFF2-40B4-BE49-F238E27FC236}">
                  <a16:creationId xmlns:a16="http://schemas.microsoft.com/office/drawing/2014/main" id="{E9548128-B4C8-472F-F454-951EE5C5CE99}"/>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52" name="TextBox 51">
              <a:extLst>
                <a:ext uri="{FF2B5EF4-FFF2-40B4-BE49-F238E27FC236}">
                  <a16:creationId xmlns:a16="http://schemas.microsoft.com/office/drawing/2014/main" id="{9B2EEFE5-FAFB-783B-3073-B510BAF34A2D}"/>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53" name="Freeform 14">
            <a:extLst>
              <a:ext uri="{FF2B5EF4-FFF2-40B4-BE49-F238E27FC236}">
                <a16:creationId xmlns:a16="http://schemas.microsoft.com/office/drawing/2014/main" id="{41167D41-2924-31F3-3204-96E14563AFF1}"/>
              </a:ext>
            </a:extLst>
          </p:cNvPr>
          <p:cNvSpPr/>
          <p:nvPr/>
        </p:nvSpPr>
        <p:spPr>
          <a:xfrm>
            <a:off x="5555639" y="3150191"/>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54" name="Freeform 14">
            <a:extLst>
              <a:ext uri="{FF2B5EF4-FFF2-40B4-BE49-F238E27FC236}">
                <a16:creationId xmlns:a16="http://schemas.microsoft.com/office/drawing/2014/main" id="{DD8A075F-1EB1-E2AF-ADE3-DBAD71168187}"/>
              </a:ext>
            </a:extLst>
          </p:cNvPr>
          <p:cNvSpPr/>
          <p:nvPr/>
        </p:nvSpPr>
        <p:spPr>
          <a:xfrm>
            <a:off x="433712" y="3168316"/>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55" name="Group 54">
            <a:extLst>
              <a:ext uri="{FF2B5EF4-FFF2-40B4-BE49-F238E27FC236}">
                <a16:creationId xmlns:a16="http://schemas.microsoft.com/office/drawing/2014/main" id="{C8673A2D-8A02-0C80-5B48-D0B86E343AFD}"/>
              </a:ext>
            </a:extLst>
          </p:cNvPr>
          <p:cNvGrpSpPr/>
          <p:nvPr/>
        </p:nvGrpSpPr>
        <p:grpSpPr>
          <a:xfrm>
            <a:off x="3227705" y="3012234"/>
            <a:ext cx="1639339" cy="953908"/>
            <a:chOff x="12505679" y="150992"/>
            <a:chExt cx="1782860" cy="1215718"/>
          </a:xfrm>
        </p:grpSpPr>
        <p:sp>
          <p:nvSpPr>
            <p:cNvPr id="56" name="TextBox 55">
              <a:extLst>
                <a:ext uri="{FF2B5EF4-FFF2-40B4-BE49-F238E27FC236}">
                  <a16:creationId xmlns:a16="http://schemas.microsoft.com/office/drawing/2014/main" id="{E2A3A591-0730-570D-6997-5429824A92D1}"/>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57" name="TextBox 56">
              <a:extLst>
                <a:ext uri="{FF2B5EF4-FFF2-40B4-BE49-F238E27FC236}">
                  <a16:creationId xmlns:a16="http://schemas.microsoft.com/office/drawing/2014/main" id="{ED2A569D-99CB-8B27-5A7C-94B76C6307D4}"/>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grpSp>
        <p:nvGrpSpPr>
          <p:cNvPr id="58" name="Group 57">
            <a:extLst>
              <a:ext uri="{FF2B5EF4-FFF2-40B4-BE49-F238E27FC236}">
                <a16:creationId xmlns:a16="http://schemas.microsoft.com/office/drawing/2014/main" id="{B41F41B7-910E-0BEB-B27D-D8782CF7CB42}"/>
              </a:ext>
            </a:extLst>
          </p:cNvPr>
          <p:cNvGrpSpPr/>
          <p:nvPr/>
        </p:nvGrpSpPr>
        <p:grpSpPr>
          <a:xfrm>
            <a:off x="7996143" y="3012234"/>
            <a:ext cx="1639339" cy="953908"/>
            <a:chOff x="12505679" y="150992"/>
            <a:chExt cx="1782860" cy="1215718"/>
          </a:xfrm>
        </p:grpSpPr>
        <p:sp>
          <p:nvSpPr>
            <p:cNvPr id="59" name="TextBox 58">
              <a:extLst>
                <a:ext uri="{FF2B5EF4-FFF2-40B4-BE49-F238E27FC236}">
                  <a16:creationId xmlns:a16="http://schemas.microsoft.com/office/drawing/2014/main" id="{25627869-A75F-0639-8BAF-73105064C546}"/>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60" name="TextBox 59">
              <a:extLst>
                <a:ext uri="{FF2B5EF4-FFF2-40B4-BE49-F238E27FC236}">
                  <a16:creationId xmlns:a16="http://schemas.microsoft.com/office/drawing/2014/main" id="{170AF011-3649-337B-4EE8-AFE882BF0264}"/>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61" name="Freeform 14">
            <a:extLst>
              <a:ext uri="{FF2B5EF4-FFF2-40B4-BE49-F238E27FC236}">
                <a16:creationId xmlns:a16="http://schemas.microsoft.com/office/drawing/2014/main" id="{04DEE3F3-4DB1-16FE-5498-F42940E46268}"/>
              </a:ext>
            </a:extLst>
          </p:cNvPr>
          <p:cNvSpPr/>
          <p:nvPr/>
        </p:nvSpPr>
        <p:spPr>
          <a:xfrm>
            <a:off x="12701912" y="4507478"/>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62" name="Group 61">
            <a:extLst>
              <a:ext uri="{FF2B5EF4-FFF2-40B4-BE49-F238E27FC236}">
                <a16:creationId xmlns:a16="http://schemas.microsoft.com/office/drawing/2014/main" id="{6620E720-A8BF-F51A-610D-6B6D0DF81B73}"/>
              </a:ext>
            </a:extLst>
          </p:cNvPr>
          <p:cNvGrpSpPr/>
          <p:nvPr/>
        </p:nvGrpSpPr>
        <p:grpSpPr>
          <a:xfrm>
            <a:off x="15495905" y="4351396"/>
            <a:ext cx="1639339" cy="953908"/>
            <a:chOff x="12505679" y="150992"/>
            <a:chExt cx="1782860" cy="1215718"/>
          </a:xfrm>
        </p:grpSpPr>
        <p:sp>
          <p:nvSpPr>
            <p:cNvPr id="63" name="TextBox 62">
              <a:extLst>
                <a:ext uri="{FF2B5EF4-FFF2-40B4-BE49-F238E27FC236}">
                  <a16:creationId xmlns:a16="http://schemas.microsoft.com/office/drawing/2014/main" id="{7ED62813-71EC-770E-0A21-5A8265C83D5A}"/>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64" name="TextBox 63">
              <a:extLst>
                <a:ext uri="{FF2B5EF4-FFF2-40B4-BE49-F238E27FC236}">
                  <a16:creationId xmlns:a16="http://schemas.microsoft.com/office/drawing/2014/main" id="{99FC200A-AD6F-8937-D4F2-20EE3F9468F3}"/>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65" name="Freeform 14">
            <a:extLst>
              <a:ext uri="{FF2B5EF4-FFF2-40B4-BE49-F238E27FC236}">
                <a16:creationId xmlns:a16="http://schemas.microsoft.com/office/drawing/2014/main" id="{75FFD41F-6988-B812-04B6-AF84DEB39F4D}"/>
              </a:ext>
            </a:extLst>
          </p:cNvPr>
          <p:cNvSpPr/>
          <p:nvPr/>
        </p:nvSpPr>
        <p:spPr>
          <a:xfrm>
            <a:off x="8197233" y="4489353"/>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66" name="Freeform 14">
            <a:extLst>
              <a:ext uri="{FF2B5EF4-FFF2-40B4-BE49-F238E27FC236}">
                <a16:creationId xmlns:a16="http://schemas.microsoft.com/office/drawing/2014/main" id="{080F0426-F818-FFDC-CCAC-470D94AA3D85}"/>
              </a:ext>
            </a:extLst>
          </p:cNvPr>
          <p:cNvSpPr/>
          <p:nvPr/>
        </p:nvSpPr>
        <p:spPr>
          <a:xfrm>
            <a:off x="3075306" y="4507478"/>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67" name="Group 66">
            <a:extLst>
              <a:ext uri="{FF2B5EF4-FFF2-40B4-BE49-F238E27FC236}">
                <a16:creationId xmlns:a16="http://schemas.microsoft.com/office/drawing/2014/main" id="{E62AF8B3-7D45-3B09-A32F-19965484B34F}"/>
              </a:ext>
            </a:extLst>
          </p:cNvPr>
          <p:cNvGrpSpPr/>
          <p:nvPr/>
        </p:nvGrpSpPr>
        <p:grpSpPr>
          <a:xfrm>
            <a:off x="5869299" y="4351396"/>
            <a:ext cx="1639339" cy="953908"/>
            <a:chOff x="12505679" y="150992"/>
            <a:chExt cx="1782860" cy="1215718"/>
          </a:xfrm>
        </p:grpSpPr>
        <p:sp>
          <p:nvSpPr>
            <p:cNvPr id="68" name="TextBox 67">
              <a:extLst>
                <a:ext uri="{FF2B5EF4-FFF2-40B4-BE49-F238E27FC236}">
                  <a16:creationId xmlns:a16="http://schemas.microsoft.com/office/drawing/2014/main" id="{7EFB9695-CBC4-40F9-856B-856606EA32F9}"/>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69" name="TextBox 68">
              <a:extLst>
                <a:ext uri="{FF2B5EF4-FFF2-40B4-BE49-F238E27FC236}">
                  <a16:creationId xmlns:a16="http://schemas.microsoft.com/office/drawing/2014/main" id="{A9721E63-636E-6089-D622-77D83826196F}"/>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grpSp>
        <p:nvGrpSpPr>
          <p:cNvPr id="70" name="Group 69">
            <a:extLst>
              <a:ext uri="{FF2B5EF4-FFF2-40B4-BE49-F238E27FC236}">
                <a16:creationId xmlns:a16="http://schemas.microsoft.com/office/drawing/2014/main" id="{82C48A35-5A97-A869-F9BB-D6C76D4EF91F}"/>
              </a:ext>
            </a:extLst>
          </p:cNvPr>
          <p:cNvGrpSpPr/>
          <p:nvPr/>
        </p:nvGrpSpPr>
        <p:grpSpPr>
          <a:xfrm>
            <a:off x="10637737" y="4351396"/>
            <a:ext cx="1639339" cy="953908"/>
            <a:chOff x="12505679" y="150992"/>
            <a:chExt cx="1782860" cy="1215718"/>
          </a:xfrm>
        </p:grpSpPr>
        <p:sp>
          <p:nvSpPr>
            <p:cNvPr id="71" name="TextBox 70">
              <a:extLst>
                <a:ext uri="{FF2B5EF4-FFF2-40B4-BE49-F238E27FC236}">
                  <a16:creationId xmlns:a16="http://schemas.microsoft.com/office/drawing/2014/main" id="{05C93CA2-D640-31E4-7079-0F16FB68815C}"/>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72" name="TextBox 71">
              <a:extLst>
                <a:ext uri="{FF2B5EF4-FFF2-40B4-BE49-F238E27FC236}">
                  <a16:creationId xmlns:a16="http://schemas.microsoft.com/office/drawing/2014/main" id="{E3E951E3-2522-FA0F-CD33-1EA9DD893E36}"/>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grpSp>
        <p:nvGrpSpPr>
          <p:cNvPr id="73" name="Group 72">
            <a:extLst>
              <a:ext uri="{FF2B5EF4-FFF2-40B4-BE49-F238E27FC236}">
                <a16:creationId xmlns:a16="http://schemas.microsoft.com/office/drawing/2014/main" id="{88E84949-EEFD-4583-69DB-D7ABE8EC5B8F}"/>
              </a:ext>
            </a:extLst>
          </p:cNvPr>
          <p:cNvGrpSpPr/>
          <p:nvPr/>
        </p:nvGrpSpPr>
        <p:grpSpPr>
          <a:xfrm>
            <a:off x="577683" y="4382274"/>
            <a:ext cx="1639339" cy="953908"/>
            <a:chOff x="12505679" y="150992"/>
            <a:chExt cx="1782860" cy="1215718"/>
          </a:xfrm>
        </p:grpSpPr>
        <p:sp>
          <p:nvSpPr>
            <p:cNvPr id="74" name="TextBox 73">
              <a:extLst>
                <a:ext uri="{FF2B5EF4-FFF2-40B4-BE49-F238E27FC236}">
                  <a16:creationId xmlns:a16="http://schemas.microsoft.com/office/drawing/2014/main" id="{8B701C43-EC6E-AC7C-7E9C-16AC8B7971D1}"/>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75" name="TextBox 74">
              <a:extLst>
                <a:ext uri="{FF2B5EF4-FFF2-40B4-BE49-F238E27FC236}">
                  <a16:creationId xmlns:a16="http://schemas.microsoft.com/office/drawing/2014/main" id="{0E2C2678-FF21-C21A-C202-E50AC64D8F38}"/>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76" name="Freeform 14">
            <a:extLst>
              <a:ext uri="{FF2B5EF4-FFF2-40B4-BE49-F238E27FC236}">
                <a16:creationId xmlns:a16="http://schemas.microsoft.com/office/drawing/2014/main" id="{AEBD813F-1C99-9EE0-2060-492BE6E74B42}"/>
              </a:ext>
            </a:extLst>
          </p:cNvPr>
          <p:cNvSpPr/>
          <p:nvPr/>
        </p:nvSpPr>
        <p:spPr>
          <a:xfrm>
            <a:off x="15290793" y="6027183"/>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77" name="Freeform 14">
            <a:extLst>
              <a:ext uri="{FF2B5EF4-FFF2-40B4-BE49-F238E27FC236}">
                <a16:creationId xmlns:a16="http://schemas.microsoft.com/office/drawing/2014/main" id="{1C6FA22D-5AB4-8261-8C86-6A6CADB9B6B6}"/>
              </a:ext>
            </a:extLst>
          </p:cNvPr>
          <p:cNvSpPr/>
          <p:nvPr/>
        </p:nvSpPr>
        <p:spPr>
          <a:xfrm>
            <a:off x="10168866" y="6045308"/>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78" name="Group 77">
            <a:extLst>
              <a:ext uri="{FF2B5EF4-FFF2-40B4-BE49-F238E27FC236}">
                <a16:creationId xmlns:a16="http://schemas.microsoft.com/office/drawing/2014/main" id="{A1772AD6-30CC-197D-97A6-E3B693DA24A9}"/>
              </a:ext>
            </a:extLst>
          </p:cNvPr>
          <p:cNvGrpSpPr/>
          <p:nvPr/>
        </p:nvGrpSpPr>
        <p:grpSpPr>
          <a:xfrm>
            <a:off x="12962859" y="5889226"/>
            <a:ext cx="1639339" cy="953908"/>
            <a:chOff x="12505679" y="150992"/>
            <a:chExt cx="1782860" cy="1215718"/>
          </a:xfrm>
        </p:grpSpPr>
        <p:sp>
          <p:nvSpPr>
            <p:cNvPr id="79" name="TextBox 78">
              <a:extLst>
                <a:ext uri="{FF2B5EF4-FFF2-40B4-BE49-F238E27FC236}">
                  <a16:creationId xmlns:a16="http://schemas.microsoft.com/office/drawing/2014/main" id="{4DD6460F-60A5-7D01-9F87-83D93B32C7E3}"/>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80" name="TextBox 79">
              <a:extLst>
                <a:ext uri="{FF2B5EF4-FFF2-40B4-BE49-F238E27FC236}">
                  <a16:creationId xmlns:a16="http://schemas.microsoft.com/office/drawing/2014/main" id="{2D7FFFCE-CDCC-EC22-1C30-F27A62DC1F62}"/>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81" name="Freeform 14">
            <a:extLst>
              <a:ext uri="{FF2B5EF4-FFF2-40B4-BE49-F238E27FC236}">
                <a16:creationId xmlns:a16="http://schemas.microsoft.com/office/drawing/2014/main" id="{6F43D442-9D04-AD6A-99DC-A1C33F5ED4A4}"/>
              </a:ext>
            </a:extLst>
          </p:cNvPr>
          <p:cNvSpPr/>
          <p:nvPr/>
        </p:nvSpPr>
        <p:spPr>
          <a:xfrm>
            <a:off x="5664187" y="6027183"/>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82" name="Freeform 14">
            <a:extLst>
              <a:ext uri="{FF2B5EF4-FFF2-40B4-BE49-F238E27FC236}">
                <a16:creationId xmlns:a16="http://schemas.microsoft.com/office/drawing/2014/main" id="{35EA7206-E9C2-F44B-56A5-C10323F212E6}"/>
              </a:ext>
            </a:extLst>
          </p:cNvPr>
          <p:cNvSpPr/>
          <p:nvPr/>
        </p:nvSpPr>
        <p:spPr>
          <a:xfrm>
            <a:off x="542260" y="6045308"/>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83" name="Group 82">
            <a:extLst>
              <a:ext uri="{FF2B5EF4-FFF2-40B4-BE49-F238E27FC236}">
                <a16:creationId xmlns:a16="http://schemas.microsoft.com/office/drawing/2014/main" id="{6E1DD333-FE17-F1AB-4366-1164437E8D0A}"/>
              </a:ext>
            </a:extLst>
          </p:cNvPr>
          <p:cNvGrpSpPr/>
          <p:nvPr/>
        </p:nvGrpSpPr>
        <p:grpSpPr>
          <a:xfrm>
            <a:off x="3336253" y="5889226"/>
            <a:ext cx="1639339" cy="953908"/>
            <a:chOff x="12505679" y="150992"/>
            <a:chExt cx="1782860" cy="1215718"/>
          </a:xfrm>
        </p:grpSpPr>
        <p:sp>
          <p:nvSpPr>
            <p:cNvPr id="84" name="TextBox 83">
              <a:extLst>
                <a:ext uri="{FF2B5EF4-FFF2-40B4-BE49-F238E27FC236}">
                  <a16:creationId xmlns:a16="http://schemas.microsoft.com/office/drawing/2014/main" id="{1740CCEB-1062-1D6E-3396-B7F8FBEDEA28}"/>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85" name="TextBox 84">
              <a:extLst>
                <a:ext uri="{FF2B5EF4-FFF2-40B4-BE49-F238E27FC236}">
                  <a16:creationId xmlns:a16="http://schemas.microsoft.com/office/drawing/2014/main" id="{F974795A-0843-D270-C859-8E0A4BA330D5}"/>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grpSp>
        <p:nvGrpSpPr>
          <p:cNvPr id="86" name="Group 85">
            <a:extLst>
              <a:ext uri="{FF2B5EF4-FFF2-40B4-BE49-F238E27FC236}">
                <a16:creationId xmlns:a16="http://schemas.microsoft.com/office/drawing/2014/main" id="{756870A1-2761-62F3-41AD-62DD4A71DB86}"/>
              </a:ext>
            </a:extLst>
          </p:cNvPr>
          <p:cNvGrpSpPr/>
          <p:nvPr/>
        </p:nvGrpSpPr>
        <p:grpSpPr>
          <a:xfrm>
            <a:off x="8104691" y="5889226"/>
            <a:ext cx="1639339" cy="953908"/>
            <a:chOff x="12505679" y="150992"/>
            <a:chExt cx="1782860" cy="1215718"/>
          </a:xfrm>
        </p:grpSpPr>
        <p:sp>
          <p:nvSpPr>
            <p:cNvPr id="87" name="TextBox 86">
              <a:extLst>
                <a:ext uri="{FF2B5EF4-FFF2-40B4-BE49-F238E27FC236}">
                  <a16:creationId xmlns:a16="http://schemas.microsoft.com/office/drawing/2014/main" id="{E1B8C74B-EB2F-3F13-43D5-67FB8A495A57}"/>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88" name="TextBox 87">
              <a:extLst>
                <a:ext uri="{FF2B5EF4-FFF2-40B4-BE49-F238E27FC236}">
                  <a16:creationId xmlns:a16="http://schemas.microsoft.com/office/drawing/2014/main" id="{6CBABEE8-E12C-6E6E-BD00-C6308AAC679C}"/>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89" name="Freeform 14">
            <a:extLst>
              <a:ext uri="{FF2B5EF4-FFF2-40B4-BE49-F238E27FC236}">
                <a16:creationId xmlns:a16="http://schemas.microsoft.com/office/drawing/2014/main" id="{B0FD0642-6728-09AF-2C49-BBF7F219C2FF}"/>
              </a:ext>
            </a:extLst>
          </p:cNvPr>
          <p:cNvSpPr/>
          <p:nvPr/>
        </p:nvSpPr>
        <p:spPr>
          <a:xfrm>
            <a:off x="12810460" y="7384470"/>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90" name="Group 89">
            <a:extLst>
              <a:ext uri="{FF2B5EF4-FFF2-40B4-BE49-F238E27FC236}">
                <a16:creationId xmlns:a16="http://schemas.microsoft.com/office/drawing/2014/main" id="{B63B8304-776B-D872-5FEF-71E2F4A8AB38}"/>
              </a:ext>
            </a:extLst>
          </p:cNvPr>
          <p:cNvGrpSpPr/>
          <p:nvPr/>
        </p:nvGrpSpPr>
        <p:grpSpPr>
          <a:xfrm>
            <a:off x="15604453" y="7228388"/>
            <a:ext cx="1639339" cy="953908"/>
            <a:chOff x="12505679" y="150992"/>
            <a:chExt cx="1782860" cy="1215718"/>
          </a:xfrm>
        </p:grpSpPr>
        <p:sp>
          <p:nvSpPr>
            <p:cNvPr id="91" name="TextBox 90">
              <a:extLst>
                <a:ext uri="{FF2B5EF4-FFF2-40B4-BE49-F238E27FC236}">
                  <a16:creationId xmlns:a16="http://schemas.microsoft.com/office/drawing/2014/main" id="{98AE4FA0-237B-704E-C8FF-E081BCCDDA24}"/>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92" name="TextBox 91">
              <a:extLst>
                <a:ext uri="{FF2B5EF4-FFF2-40B4-BE49-F238E27FC236}">
                  <a16:creationId xmlns:a16="http://schemas.microsoft.com/office/drawing/2014/main" id="{F454EE0D-1794-5B5D-EF2C-37BCAD81B0D9}"/>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93" name="Freeform 14">
            <a:extLst>
              <a:ext uri="{FF2B5EF4-FFF2-40B4-BE49-F238E27FC236}">
                <a16:creationId xmlns:a16="http://schemas.microsoft.com/office/drawing/2014/main" id="{DB067D3E-5A03-BA9B-6510-C6450965CBFF}"/>
              </a:ext>
            </a:extLst>
          </p:cNvPr>
          <p:cNvSpPr/>
          <p:nvPr/>
        </p:nvSpPr>
        <p:spPr>
          <a:xfrm>
            <a:off x="8305781" y="7366345"/>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94" name="Freeform 14">
            <a:extLst>
              <a:ext uri="{FF2B5EF4-FFF2-40B4-BE49-F238E27FC236}">
                <a16:creationId xmlns:a16="http://schemas.microsoft.com/office/drawing/2014/main" id="{FD426290-9894-A6D6-CEBC-F9FE362F5285}"/>
              </a:ext>
            </a:extLst>
          </p:cNvPr>
          <p:cNvSpPr/>
          <p:nvPr/>
        </p:nvSpPr>
        <p:spPr>
          <a:xfrm>
            <a:off x="3183854" y="7384470"/>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95" name="Group 94">
            <a:extLst>
              <a:ext uri="{FF2B5EF4-FFF2-40B4-BE49-F238E27FC236}">
                <a16:creationId xmlns:a16="http://schemas.microsoft.com/office/drawing/2014/main" id="{95651585-864B-9AE6-A7AB-0BB9D82A2722}"/>
              </a:ext>
            </a:extLst>
          </p:cNvPr>
          <p:cNvGrpSpPr/>
          <p:nvPr/>
        </p:nvGrpSpPr>
        <p:grpSpPr>
          <a:xfrm>
            <a:off x="5977847" y="7228388"/>
            <a:ext cx="1639339" cy="953908"/>
            <a:chOff x="12505679" y="150992"/>
            <a:chExt cx="1782860" cy="1215718"/>
          </a:xfrm>
        </p:grpSpPr>
        <p:sp>
          <p:nvSpPr>
            <p:cNvPr id="96" name="TextBox 95">
              <a:extLst>
                <a:ext uri="{FF2B5EF4-FFF2-40B4-BE49-F238E27FC236}">
                  <a16:creationId xmlns:a16="http://schemas.microsoft.com/office/drawing/2014/main" id="{EC2C4F2D-2AE8-E4C0-0992-3450FE3B0E0D}"/>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97" name="TextBox 96">
              <a:extLst>
                <a:ext uri="{FF2B5EF4-FFF2-40B4-BE49-F238E27FC236}">
                  <a16:creationId xmlns:a16="http://schemas.microsoft.com/office/drawing/2014/main" id="{90C428D2-B1AB-D3D2-D16D-95B548F0424F}"/>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grpSp>
        <p:nvGrpSpPr>
          <p:cNvPr id="98" name="Group 97">
            <a:extLst>
              <a:ext uri="{FF2B5EF4-FFF2-40B4-BE49-F238E27FC236}">
                <a16:creationId xmlns:a16="http://schemas.microsoft.com/office/drawing/2014/main" id="{1CA22BBA-AE5C-8CD6-2D32-96E59621E5E3}"/>
              </a:ext>
            </a:extLst>
          </p:cNvPr>
          <p:cNvGrpSpPr/>
          <p:nvPr/>
        </p:nvGrpSpPr>
        <p:grpSpPr>
          <a:xfrm>
            <a:off x="10746285" y="7228388"/>
            <a:ext cx="1639339" cy="953908"/>
            <a:chOff x="12505679" y="150992"/>
            <a:chExt cx="1782860" cy="1215718"/>
          </a:xfrm>
        </p:grpSpPr>
        <p:sp>
          <p:nvSpPr>
            <p:cNvPr id="99" name="TextBox 98">
              <a:extLst>
                <a:ext uri="{FF2B5EF4-FFF2-40B4-BE49-F238E27FC236}">
                  <a16:creationId xmlns:a16="http://schemas.microsoft.com/office/drawing/2014/main" id="{D04897E6-D52C-E387-6FDF-B2A861D02F4B}"/>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100" name="TextBox 99">
              <a:extLst>
                <a:ext uri="{FF2B5EF4-FFF2-40B4-BE49-F238E27FC236}">
                  <a16:creationId xmlns:a16="http://schemas.microsoft.com/office/drawing/2014/main" id="{0E0BEE9C-0800-A5D5-7A67-E412AA313BD0}"/>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grpSp>
        <p:nvGrpSpPr>
          <p:cNvPr id="101" name="Group 100">
            <a:extLst>
              <a:ext uri="{FF2B5EF4-FFF2-40B4-BE49-F238E27FC236}">
                <a16:creationId xmlns:a16="http://schemas.microsoft.com/office/drawing/2014/main" id="{253119CE-AB82-8ED6-5432-D2703F3D6011}"/>
              </a:ext>
            </a:extLst>
          </p:cNvPr>
          <p:cNvGrpSpPr/>
          <p:nvPr/>
        </p:nvGrpSpPr>
        <p:grpSpPr>
          <a:xfrm>
            <a:off x="686231" y="7259266"/>
            <a:ext cx="1639339" cy="953908"/>
            <a:chOff x="12505679" y="150992"/>
            <a:chExt cx="1782860" cy="1215718"/>
          </a:xfrm>
        </p:grpSpPr>
        <p:sp>
          <p:nvSpPr>
            <p:cNvPr id="102" name="TextBox 101">
              <a:extLst>
                <a:ext uri="{FF2B5EF4-FFF2-40B4-BE49-F238E27FC236}">
                  <a16:creationId xmlns:a16="http://schemas.microsoft.com/office/drawing/2014/main" id="{CBEB355E-58E4-0A16-F4AC-8FEC99A5E21E}"/>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103" name="TextBox 102">
              <a:extLst>
                <a:ext uri="{FF2B5EF4-FFF2-40B4-BE49-F238E27FC236}">
                  <a16:creationId xmlns:a16="http://schemas.microsoft.com/office/drawing/2014/main" id="{F9D08CD4-D7B9-E0B5-A3EA-EF58167AD564}"/>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104" name="Freeform 14">
            <a:extLst>
              <a:ext uri="{FF2B5EF4-FFF2-40B4-BE49-F238E27FC236}">
                <a16:creationId xmlns:a16="http://schemas.microsoft.com/office/drawing/2014/main" id="{139A85CB-AB8F-5724-4016-55BC94952044}"/>
              </a:ext>
            </a:extLst>
          </p:cNvPr>
          <p:cNvSpPr/>
          <p:nvPr/>
        </p:nvSpPr>
        <p:spPr>
          <a:xfrm>
            <a:off x="15259721" y="8884211"/>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105" name="Freeform 14">
            <a:extLst>
              <a:ext uri="{FF2B5EF4-FFF2-40B4-BE49-F238E27FC236}">
                <a16:creationId xmlns:a16="http://schemas.microsoft.com/office/drawing/2014/main" id="{FD5A5949-D58C-FF5E-0EBB-B5DFD5B90088}"/>
              </a:ext>
            </a:extLst>
          </p:cNvPr>
          <p:cNvSpPr/>
          <p:nvPr/>
        </p:nvSpPr>
        <p:spPr>
          <a:xfrm>
            <a:off x="10137794" y="8902336"/>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106" name="Group 105">
            <a:extLst>
              <a:ext uri="{FF2B5EF4-FFF2-40B4-BE49-F238E27FC236}">
                <a16:creationId xmlns:a16="http://schemas.microsoft.com/office/drawing/2014/main" id="{45AF3BF3-AF59-D6A5-43C7-90C04C6E813C}"/>
              </a:ext>
            </a:extLst>
          </p:cNvPr>
          <p:cNvGrpSpPr/>
          <p:nvPr/>
        </p:nvGrpSpPr>
        <p:grpSpPr>
          <a:xfrm>
            <a:off x="12931787" y="8746254"/>
            <a:ext cx="1639339" cy="953908"/>
            <a:chOff x="12505679" y="150992"/>
            <a:chExt cx="1782860" cy="1215718"/>
          </a:xfrm>
        </p:grpSpPr>
        <p:sp>
          <p:nvSpPr>
            <p:cNvPr id="107" name="TextBox 106">
              <a:extLst>
                <a:ext uri="{FF2B5EF4-FFF2-40B4-BE49-F238E27FC236}">
                  <a16:creationId xmlns:a16="http://schemas.microsoft.com/office/drawing/2014/main" id="{2CDE4F86-6B84-F884-6F8A-05E678E63354}"/>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108" name="TextBox 107">
              <a:extLst>
                <a:ext uri="{FF2B5EF4-FFF2-40B4-BE49-F238E27FC236}">
                  <a16:creationId xmlns:a16="http://schemas.microsoft.com/office/drawing/2014/main" id="{CCB7530F-060D-FA29-BC00-2B4778166558}"/>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
        <p:nvSpPr>
          <p:cNvPr id="109" name="Freeform 14">
            <a:extLst>
              <a:ext uri="{FF2B5EF4-FFF2-40B4-BE49-F238E27FC236}">
                <a16:creationId xmlns:a16="http://schemas.microsoft.com/office/drawing/2014/main" id="{774FA7FB-2995-C74F-0963-396FB904E093}"/>
              </a:ext>
            </a:extLst>
          </p:cNvPr>
          <p:cNvSpPr/>
          <p:nvPr/>
        </p:nvSpPr>
        <p:spPr>
          <a:xfrm>
            <a:off x="5633115" y="8884211"/>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110" name="Freeform 14">
            <a:extLst>
              <a:ext uri="{FF2B5EF4-FFF2-40B4-BE49-F238E27FC236}">
                <a16:creationId xmlns:a16="http://schemas.microsoft.com/office/drawing/2014/main" id="{B6C242A6-211B-E6D6-AF6B-D0F4EE0E6CF4}"/>
              </a:ext>
            </a:extLst>
          </p:cNvPr>
          <p:cNvSpPr/>
          <p:nvPr/>
        </p:nvSpPr>
        <p:spPr>
          <a:xfrm>
            <a:off x="511188" y="8902336"/>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grpSp>
        <p:nvGrpSpPr>
          <p:cNvPr id="111" name="Group 110">
            <a:extLst>
              <a:ext uri="{FF2B5EF4-FFF2-40B4-BE49-F238E27FC236}">
                <a16:creationId xmlns:a16="http://schemas.microsoft.com/office/drawing/2014/main" id="{DA8AA4A9-AF69-7E90-B675-F57FF5D52EDF}"/>
              </a:ext>
            </a:extLst>
          </p:cNvPr>
          <p:cNvGrpSpPr/>
          <p:nvPr/>
        </p:nvGrpSpPr>
        <p:grpSpPr>
          <a:xfrm>
            <a:off x="3305181" y="8746254"/>
            <a:ext cx="1639339" cy="953908"/>
            <a:chOff x="12505679" y="150992"/>
            <a:chExt cx="1782860" cy="1215718"/>
          </a:xfrm>
        </p:grpSpPr>
        <p:sp>
          <p:nvSpPr>
            <p:cNvPr id="112" name="TextBox 111">
              <a:extLst>
                <a:ext uri="{FF2B5EF4-FFF2-40B4-BE49-F238E27FC236}">
                  <a16:creationId xmlns:a16="http://schemas.microsoft.com/office/drawing/2014/main" id="{189A86B8-0F9B-CEC9-BF76-FF4DC229A1AF}"/>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113" name="TextBox 112">
              <a:extLst>
                <a:ext uri="{FF2B5EF4-FFF2-40B4-BE49-F238E27FC236}">
                  <a16:creationId xmlns:a16="http://schemas.microsoft.com/office/drawing/2014/main" id="{89022264-A346-F8C9-1EE2-6551FDBDE40B}"/>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grpSp>
        <p:nvGrpSpPr>
          <p:cNvPr id="114" name="Group 113">
            <a:extLst>
              <a:ext uri="{FF2B5EF4-FFF2-40B4-BE49-F238E27FC236}">
                <a16:creationId xmlns:a16="http://schemas.microsoft.com/office/drawing/2014/main" id="{B06E7ABA-F065-F83F-4F58-145CF450B692}"/>
              </a:ext>
            </a:extLst>
          </p:cNvPr>
          <p:cNvGrpSpPr/>
          <p:nvPr/>
        </p:nvGrpSpPr>
        <p:grpSpPr>
          <a:xfrm>
            <a:off x="8073619" y="8746254"/>
            <a:ext cx="1639339" cy="953908"/>
            <a:chOff x="12505679" y="150992"/>
            <a:chExt cx="1782860" cy="1215718"/>
          </a:xfrm>
        </p:grpSpPr>
        <p:sp>
          <p:nvSpPr>
            <p:cNvPr id="115" name="TextBox 114">
              <a:extLst>
                <a:ext uri="{FF2B5EF4-FFF2-40B4-BE49-F238E27FC236}">
                  <a16:creationId xmlns:a16="http://schemas.microsoft.com/office/drawing/2014/main" id="{5154CC4B-B44F-E629-64F3-252F8875E8A9}"/>
                </a:ext>
              </a:extLst>
            </p:cNvPr>
            <p:cNvSpPr txBox="1"/>
            <p:nvPr/>
          </p:nvSpPr>
          <p:spPr>
            <a:xfrm>
              <a:off x="12580218" y="150992"/>
              <a:ext cx="1633781" cy="830997"/>
            </a:xfrm>
            <a:prstGeom prst="rect">
              <a:avLst/>
            </a:prstGeom>
            <a:noFill/>
          </p:spPr>
          <p:txBody>
            <a:bodyPr wrap="none" rtlCol="0">
              <a:spAutoFit/>
            </a:bodyPr>
            <a:lstStyle/>
            <a:p>
              <a:pPr algn="ctr"/>
              <a:r>
                <a:rPr lang="en-US" sz="48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QTM</a:t>
              </a:r>
              <a:endParaRPr lang="en-US" sz="6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sp>
          <p:nvSpPr>
            <p:cNvPr id="116" name="TextBox 115">
              <a:extLst>
                <a:ext uri="{FF2B5EF4-FFF2-40B4-BE49-F238E27FC236}">
                  <a16:creationId xmlns:a16="http://schemas.microsoft.com/office/drawing/2014/main" id="{0BC397DC-A9D4-E83C-77F0-A266D138905B}"/>
                </a:ext>
              </a:extLst>
            </p:cNvPr>
            <p:cNvSpPr txBox="1"/>
            <p:nvPr/>
          </p:nvSpPr>
          <p:spPr>
            <a:xfrm>
              <a:off x="12505679" y="966600"/>
              <a:ext cx="1782860" cy="400110"/>
            </a:xfrm>
            <a:prstGeom prst="rect">
              <a:avLst/>
            </a:prstGeom>
            <a:noFill/>
          </p:spPr>
          <p:txBody>
            <a:bodyPr wrap="none" rtlCol="0">
              <a:spAutoFit/>
            </a:bodyPr>
            <a:lstStyle/>
            <a:p>
              <a:pPr algn="ctr"/>
              <a:r>
                <a:rPr lang="ar-SA"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rPr>
                <a:t>شركة المفتاح</a:t>
              </a:r>
              <a:endParaRPr lang="en-US" sz="2000" b="1" dirty="0">
                <a:solidFill>
                  <a:srgbClr val="C8A484"/>
                </a:solidFill>
                <a:effectLst>
                  <a:outerShdw blurRad="38100" dist="38100" dir="2700000" algn="tl">
                    <a:srgbClr val="000000">
                      <a:alpha val="43137"/>
                    </a:srgbClr>
                  </a:outerShdw>
                </a:effectLst>
                <a:latin typeface="Almarai Ultra-Bold" panose="020B0604020202020204" charset="-78"/>
                <a:ea typeface="ADLaM Display" panose="020F0502020204030204" pitchFamily="2" charset="0"/>
                <a:cs typeface="Almarai Ultra-Bold" panose="020B0604020202020204" charset="-78"/>
              </a:endParaRPr>
            </a:p>
          </p:txBody>
        </p:sp>
      </p:grpSp>
    </p:spTree>
    <p:extLst>
      <p:ext uri="{BB962C8B-B14F-4D97-AF65-F5344CB8AC3E}">
        <p14:creationId xmlns:p14="http://schemas.microsoft.com/office/powerpoint/2010/main" val="3473895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Freeform 2"/>
          <p:cNvSpPr/>
          <p:nvPr/>
        </p:nvSpPr>
        <p:spPr>
          <a:xfrm>
            <a:off x="15412587" y="7414263"/>
            <a:ext cx="3075969" cy="3075969"/>
          </a:xfrm>
          <a:custGeom>
            <a:avLst/>
            <a:gdLst/>
            <a:ahLst/>
            <a:cxnLst/>
            <a:rect l="l" t="t" r="r" b="b"/>
            <a:pathLst>
              <a:path w="3075969" h="3075969">
                <a:moveTo>
                  <a:pt x="0" y="0"/>
                </a:moveTo>
                <a:lnTo>
                  <a:pt x="3075970" y="0"/>
                </a:lnTo>
                <a:lnTo>
                  <a:pt x="3075970" y="3075970"/>
                </a:lnTo>
                <a:lnTo>
                  <a:pt x="0" y="3075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sp>
        <p:nvSpPr>
          <p:cNvPr id="3" name="Freeform 3"/>
          <p:cNvSpPr/>
          <p:nvPr/>
        </p:nvSpPr>
        <p:spPr>
          <a:xfrm rot="-10800000">
            <a:off x="-198113" y="-375135"/>
            <a:ext cx="3328479" cy="3328479"/>
          </a:xfrm>
          <a:custGeom>
            <a:avLst/>
            <a:gdLst/>
            <a:ahLst/>
            <a:cxnLst/>
            <a:rect l="l" t="t" r="r" b="b"/>
            <a:pathLst>
              <a:path w="3328479" h="3328479">
                <a:moveTo>
                  <a:pt x="0" y="0"/>
                </a:moveTo>
                <a:lnTo>
                  <a:pt x="3328478" y="0"/>
                </a:lnTo>
                <a:lnTo>
                  <a:pt x="3328478" y="3328479"/>
                </a:lnTo>
                <a:lnTo>
                  <a:pt x="0" y="33284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
        <p:nvSpPr>
          <p:cNvPr id="4" name="Freeform 4"/>
          <p:cNvSpPr/>
          <p:nvPr/>
        </p:nvSpPr>
        <p:spPr>
          <a:xfrm>
            <a:off x="15918901" y="7920577"/>
            <a:ext cx="2450523" cy="2450523"/>
          </a:xfrm>
          <a:custGeom>
            <a:avLst/>
            <a:gdLst/>
            <a:ahLst/>
            <a:cxnLst/>
            <a:rect l="l" t="t" r="r" b="b"/>
            <a:pathLst>
              <a:path w="2450523" h="2450523">
                <a:moveTo>
                  <a:pt x="0" y="0"/>
                </a:moveTo>
                <a:lnTo>
                  <a:pt x="2450523" y="0"/>
                </a:lnTo>
                <a:lnTo>
                  <a:pt x="2450523" y="2450523"/>
                </a:lnTo>
                <a:lnTo>
                  <a:pt x="0" y="24505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DZ"/>
          </a:p>
        </p:txBody>
      </p:sp>
      <p:sp>
        <p:nvSpPr>
          <p:cNvPr id="5" name="Freeform 5"/>
          <p:cNvSpPr/>
          <p:nvPr/>
        </p:nvSpPr>
        <p:spPr>
          <a:xfrm rot="-10800000">
            <a:off x="-69201" y="-246222"/>
            <a:ext cx="2651689" cy="2651689"/>
          </a:xfrm>
          <a:custGeom>
            <a:avLst/>
            <a:gdLst/>
            <a:ahLst/>
            <a:cxnLst/>
            <a:rect l="l" t="t" r="r" b="b"/>
            <a:pathLst>
              <a:path w="2651689" h="2651689">
                <a:moveTo>
                  <a:pt x="0" y="0"/>
                </a:moveTo>
                <a:lnTo>
                  <a:pt x="2651689" y="0"/>
                </a:lnTo>
                <a:lnTo>
                  <a:pt x="2651689" y="2651688"/>
                </a:lnTo>
                <a:lnTo>
                  <a:pt x="0" y="26516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DZ"/>
          </a:p>
        </p:txBody>
      </p:sp>
      <p:sp>
        <p:nvSpPr>
          <p:cNvPr id="6" name="Freeform 6"/>
          <p:cNvSpPr/>
          <p:nvPr/>
        </p:nvSpPr>
        <p:spPr>
          <a:xfrm rot="-2700000">
            <a:off x="16750015" y="5360938"/>
            <a:ext cx="3075969" cy="3075969"/>
          </a:xfrm>
          <a:custGeom>
            <a:avLst/>
            <a:gdLst/>
            <a:ahLst/>
            <a:cxnLst/>
            <a:rect l="l" t="t" r="r" b="b"/>
            <a:pathLst>
              <a:path w="3075969" h="3075969">
                <a:moveTo>
                  <a:pt x="0" y="0"/>
                </a:moveTo>
                <a:lnTo>
                  <a:pt x="3075970" y="0"/>
                </a:lnTo>
                <a:lnTo>
                  <a:pt x="3075970" y="3075969"/>
                </a:lnTo>
                <a:lnTo>
                  <a:pt x="0" y="30759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
        <p:nvSpPr>
          <p:cNvPr id="7" name="Freeform 7"/>
          <p:cNvSpPr/>
          <p:nvPr/>
        </p:nvSpPr>
        <p:spPr>
          <a:xfrm rot="8100000">
            <a:off x="-1664239" y="1924527"/>
            <a:ext cx="3328479" cy="3328479"/>
          </a:xfrm>
          <a:custGeom>
            <a:avLst/>
            <a:gdLst/>
            <a:ahLst/>
            <a:cxnLst/>
            <a:rect l="l" t="t" r="r" b="b"/>
            <a:pathLst>
              <a:path w="3328479" h="3328479">
                <a:moveTo>
                  <a:pt x="0" y="0"/>
                </a:moveTo>
                <a:lnTo>
                  <a:pt x="3328478" y="0"/>
                </a:lnTo>
                <a:lnTo>
                  <a:pt x="3328478" y="3328479"/>
                </a:lnTo>
                <a:lnTo>
                  <a:pt x="0" y="3328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sp>
        <p:nvSpPr>
          <p:cNvPr id="8" name="Freeform 8"/>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DZ"/>
          </a:p>
        </p:txBody>
      </p:sp>
      <p:sp>
        <p:nvSpPr>
          <p:cNvPr id="12" name="AutoShape 12"/>
          <p:cNvSpPr/>
          <p:nvPr/>
        </p:nvSpPr>
        <p:spPr>
          <a:xfrm>
            <a:off x="7307946" y="3377149"/>
            <a:ext cx="2504141" cy="0"/>
          </a:xfrm>
          <a:prstGeom prst="line">
            <a:avLst/>
          </a:prstGeom>
          <a:ln w="114300" cap="rnd">
            <a:solidFill>
              <a:srgbClr val="000000"/>
            </a:solidFill>
            <a:prstDash val="sysDot"/>
            <a:headEnd type="none" w="sm" len="sm"/>
            <a:tailEnd type="none" w="sm" len="sm"/>
          </a:ln>
        </p:spPr>
        <p:txBody>
          <a:bodyPr/>
          <a:lstStyle/>
          <a:p>
            <a:endParaRPr lang="ar-DZ"/>
          </a:p>
        </p:txBody>
      </p:sp>
      <p:sp>
        <p:nvSpPr>
          <p:cNvPr id="13" name="AutoShape 13"/>
          <p:cNvSpPr/>
          <p:nvPr/>
        </p:nvSpPr>
        <p:spPr>
          <a:xfrm>
            <a:off x="7307946" y="7863427"/>
            <a:ext cx="2504141" cy="0"/>
          </a:xfrm>
          <a:prstGeom prst="line">
            <a:avLst/>
          </a:prstGeom>
          <a:ln w="114300" cap="rnd">
            <a:solidFill>
              <a:srgbClr val="000000"/>
            </a:solidFill>
            <a:prstDash val="sysDot"/>
            <a:headEnd type="none" w="sm" len="sm"/>
            <a:tailEnd type="none" w="sm" len="sm"/>
          </a:ln>
        </p:spPr>
        <p:txBody>
          <a:bodyPr/>
          <a:lstStyle/>
          <a:p>
            <a:endParaRPr lang="ar-DZ"/>
          </a:p>
        </p:txBody>
      </p:sp>
      <p:sp>
        <p:nvSpPr>
          <p:cNvPr id="15" name="Freeform 15"/>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10"/>
            <a:stretch>
              <a:fillRect/>
            </a:stretch>
          </a:blipFill>
        </p:spPr>
        <p:txBody>
          <a:bodyPr/>
          <a:lstStyle/>
          <a:p>
            <a:endParaRPr lang="ar-DZ"/>
          </a:p>
        </p:txBody>
      </p:sp>
      <p:sp>
        <p:nvSpPr>
          <p:cNvPr id="16" name="Freeform 16"/>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11"/>
            <a:stretch>
              <a:fillRect/>
            </a:stretch>
          </a:blipFill>
        </p:spPr>
        <p:txBody>
          <a:bodyPr/>
          <a:lstStyle/>
          <a:p>
            <a:endParaRPr lang="ar-DZ"/>
          </a:p>
        </p:txBody>
      </p:sp>
      <p:grpSp>
        <p:nvGrpSpPr>
          <p:cNvPr id="17" name="Group 17"/>
          <p:cNvGrpSpPr/>
          <p:nvPr/>
        </p:nvGrpSpPr>
        <p:grpSpPr>
          <a:xfrm>
            <a:off x="3763956" y="4036863"/>
            <a:ext cx="8977967" cy="3009627"/>
            <a:chOff x="0" y="0"/>
            <a:chExt cx="2701774" cy="905698"/>
          </a:xfrm>
        </p:grpSpPr>
        <p:sp>
          <p:nvSpPr>
            <p:cNvPr id="18" name="Freeform 18"/>
            <p:cNvSpPr/>
            <p:nvPr/>
          </p:nvSpPr>
          <p:spPr>
            <a:xfrm>
              <a:off x="0" y="0"/>
              <a:ext cx="2701774" cy="905698"/>
            </a:xfrm>
            <a:custGeom>
              <a:avLst/>
              <a:gdLst/>
              <a:ahLst/>
              <a:cxnLst/>
              <a:rect l="l" t="t" r="r" b="b"/>
              <a:pathLst>
                <a:path w="2701774" h="905698">
                  <a:moveTo>
                    <a:pt x="0" y="0"/>
                  </a:moveTo>
                  <a:lnTo>
                    <a:pt x="2701774" y="0"/>
                  </a:lnTo>
                  <a:lnTo>
                    <a:pt x="2701774" y="905698"/>
                  </a:lnTo>
                  <a:lnTo>
                    <a:pt x="0" y="905698"/>
                  </a:lnTo>
                  <a:close/>
                </a:path>
              </a:pathLst>
            </a:custGeom>
            <a:solidFill>
              <a:srgbClr val="C8A484"/>
            </a:solidFill>
          </p:spPr>
          <p:txBody>
            <a:bodyPr/>
            <a:lstStyle/>
            <a:p>
              <a:endParaRPr lang="ar-DZ"/>
            </a:p>
          </p:txBody>
        </p:sp>
        <p:sp>
          <p:nvSpPr>
            <p:cNvPr id="19" name="TextBox 19"/>
            <p:cNvSpPr txBox="1"/>
            <p:nvPr/>
          </p:nvSpPr>
          <p:spPr>
            <a:xfrm>
              <a:off x="0" y="-57150"/>
              <a:ext cx="2701774" cy="962848"/>
            </a:xfrm>
            <a:prstGeom prst="rect">
              <a:avLst/>
            </a:prstGeom>
          </p:spPr>
          <p:txBody>
            <a:bodyPr lIns="50800" tIns="50800" rIns="50800" bIns="50800" rtlCol="0" anchor="ctr"/>
            <a:lstStyle/>
            <a:p>
              <a:pPr algn="ctr">
                <a:lnSpc>
                  <a:spcPts val="3223"/>
                </a:lnSpc>
              </a:pPr>
              <a:endParaRPr/>
            </a:p>
          </p:txBody>
        </p:sp>
      </p:grpSp>
      <p:sp>
        <p:nvSpPr>
          <p:cNvPr id="20" name="TextBox 20"/>
          <p:cNvSpPr txBox="1"/>
          <p:nvPr/>
        </p:nvSpPr>
        <p:spPr>
          <a:xfrm>
            <a:off x="4176676" y="4313135"/>
            <a:ext cx="7998989" cy="2181492"/>
          </a:xfrm>
          <a:prstGeom prst="rect">
            <a:avLst/>
          </a:prstGeom>
        </p:spPr>
        <p:txBody>
          <a:bodyPr lIns="0" tIns="0" rIns="0" bIns="0" rtlCol="0" anchor="t">
            <a:spAutoFit/>
          </a:bodyPr>
          <a:lstStyle/>
          <a:p>
            <a:pPr algn="ctr" rtl="1">
              <a:lnSpc>
                <a:spcPts val="5760"/>
              </a:lnSpc>
              <a:spcBef>
                <a:spcPct val="0"/>
              </a:spcBef>
            </a:pPr>
            <a:r>
              <a:rPr lang="ar-EG" sz="4114" b="1" dirty="0">
                <a:solidFill>
                  <a:srgbClr val="FFFFFF"/>
                </a:solidFill>
                <a:latin typeface="Almarai Bold"/>
                <a:ea typeface="Almarai Bold"/>
                <a:cs typeface="Almarai Bold"/>
                <a:sym typeface="Almarai Bold"/>
                <a:rtl/>
              </a:rPr>
              <a:t>ترجمة كان </a:t>
            </a:r>
            <a:r>
              <a:rPr lang="ar-EG" sz="4114" b="1" dirty="0" err="1">
                <a:solidFill>
                  <a:srgbClr val="FFFFFF"/>
                </a:solidFill>
                <a:latin typeface="Almarai Bold"/>
                <a:ea typeface="Almarai Bold"/>
                <a:cs typeface="Almarai Bold"/>
                <a:sym typeface="Almarai Bold"/>
                <a:rtl/>
              </a:rPr>
              <a:t>كان</a:t>
            </a:r>
            <a:r>
              <a:rPr lang="ar-EG" sz="4114" b="1" dirty="0">
                <a:solidFill>
                  <a:srgbClr val="FFFFFF"/>
                </a:solidFill>
                <a:latin typeface="Almarai Bold"/>
                <a:ea typeface="Almarai Bold"/>
                <a:cs typeface="Almarai Bold"/>
                <a:sym typeface="Almarai Bold"/>
                <a:rtl/>
              </a:rPr>
              <a:t> تعني ( </a:t>
            </a:r>
            <a:r>
              <a:rPr lang="ar-EG" sz="4114" b="1" dirty="0">
                <a:solidFill>
                  <a:srgbClr val="081D41"/>
                </a:solidFill>
                <a:latin typeface="Almarai Bold"/>
                <a:ea typeface="Almarai Bold"/>
                <a:cs typeface="Almarai Bold"/>
                <a:sym typeface="Almarai Bold"/>
                <a:rtl/>
              </a:rPr>
              <a:t>خذ لك نظرة</a:t>
            </a:r>
            <a:r>
              <a:rPr lang="ar-EG" sz="4114" b="1" dirty="0">
                <a:solidFill>
                  <a:srgbClr val="FFFFFF"/>
                </a:solidFill>
                <a:latin typeface="Almarai Bold"/>
                <a:ea typeface="Almarai Bold"/>
                <a:cs typeface="Almarai Bold"/>
                <a:sym typeface="Almarai Bold"/>
                <a:rtl/>
              </a:rPr>
              <a:t>) مترجمة بالصيني أي خذ نظرة وتفرج على أسعارنا الخيالية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2750789" y="5300896"/>
            <a:ext cx="4685429" cy="2062187"/>
            <a:chOff x="0" y="0"/>
            <a:chExt cx="1500474" cy="660400"/>
          </a:xfrm>
        </p:grpSpPr>
        <p:sp>
          <p:nvSpPr>
            <p:cNvPr id="3" name="Freeform 3"/>
            <p:cNvSpPr/>
            <p:nvPr/>
          </p:nvSpPr>
          <p:spPr>
            <a:xfrm>
              <a:off x="0" y="0"/>
              <a:ext cx="1500474" cy="660400"/>
            </a:xfrm>
            <a:custGeom>
              <a:avLst/>
              <a:gdLst/>
              <a:ahLst/>
              <a:cxnLst/>
              <a:rect l="l" t="t" r="r" b="b"/>
              <a:pathLst>
                <a:path w="1500474" h="660400">
                  <a:moveTo>
                    <a:pt x="1376013" y="660400"/>
                  </a:moveTo>
                  <a:lnTo>
                    <a:pt x="124460" y="660400"/>
                  </a:lnTo>
                  <a:cubicBezTo>
                    <a:pt x="55880" y="660400"/>
                    <a:pt x="0" y="604520"/>
                    <a:pt x="0" y="535940"/>
                  </a:cubicBezTo>
                  <a:lnTo>
                    <a:pt x="0" y="124460"/>
                  </a:lnTo>
                  <a:cubicBezTo>
                    <a:pt x="0" y="55880"/>
                    <a:pt x="55880" y="0"/>
                    <a:pt x="124460" y="0"/>
                  </a:cubicBezTo>
                  <a:lnTo>
                    <a:pt x="1376014" y="0"/>
                  </a:lnTo>
                  <a:cubicBezTo>
                    <a:pt x="1444594" y="0"/>
                    <a:pt x="1500474" y="55880"/>
                    <a:pt x="1500474" y="124460"/>
                  </a:cubicBezTo>
                  <a:lnTo>
                    <a:pt x="1500474" y="535940"/>
                  </a:lnTo>
                  <a:cubicBezTo>
                    <a:pt x="1500474" y="604520"/>
                    <a:pt x="1444594" y="660400"/>
                    <a:pt x="1376014" y="660400"/>
                  </a:cubicBezTo>
                  <a:close/>
                </a:path>
              </a:pathLst>
            </a:custGeom>
            <a:solidFill>
              <a:srgbClr val="263F6B"/>
            </a:solidFill>
          </p:spPr>
          <p:txBody>
            <a:bodyPr/>
            <a:lstStyle/>
            <a:p>
              <a:endParaRPr lang="ar-DZ"/>
            </a:p>
          </p:txBody>
        </p:sp>
      </p:grpSp>
      <p:grpSp>
        <p:nvGrpSpPr>
          <p:cNvPr id="4" name="Group 4"/>
          <p:cNvGrpSpPr/>
          <p:nvPr/>
        </p:nvGrpSpPr>
        <p:grpSpPr>
          <a:xfrm>
            <a:off x="10825756" y="5300896"/>
            <a:ext cx="4685429" cy="2062187"/>
            <a:chOff x="0" y="0"/>
            <a:chExt cx="1500474" cy="660400"/>
          </a:xfrm>
        </p:grpSpPr>
        <p:sp>
          <p:nvSpPr>
            <p:cNvPr id="5" name="Freeform 5"/>
            <p:cNvSpPr/>
            <p:nvPr/>
          </p:nvSpPr>
          <p:spPr>
            <a:xfrm>
              <a:off x="0" y="0"/>
              <a:ext cx="1500474" cy="660400"/>
            </a:xfrm>
            <a:custGeom>
              <a:avLst/>
              <a:gdLst/>
              <a:ahLst/>
              <a:cxnLst/>
              <a:rect l="l" t="t" r="r" b="b"/>
              <a:pathLst>
                <a:path w="1500474" h="660400">
                  <a:moveTo>
                    <a:pt x="1376013" y="660400"/>
                  </a:moveTo>
                  <a:lnTo>
                    <a:pt x="124460" y="660400"/>
                  </a:lnTo>
                  <a:cubicBezTo>
                    <a:pt x="55880" y="660400"/>
                    <a:pt x="0" y="604520"/>
                    <a:pt x="0" y="535940"/>
                  </a:cubicBezTo>
                  <a:lnTo>
                    <a:pt x="0" y="124460"/>
                  </a:lnTo>
                  <a:cubicBezTo>
                    <a:pt x="0" y="55880"/>
                    <a:pt x="55880" y="0"/>
                    <a:pt x="124460" y="0"/>
                  </a:cubicBezTo>
                  <a:lnTo>
                    <a:pt x="1376014" y="0"/>
                  </a:lnTo>
                  <a:cubicBezTo>
                    <a:pt x="1444594" y="0"/>
                    <a:pt x="1500474" y="55880"/>
                    <a:pt x="1500474" y="124460"/>
                  </a:cubicBezTo>
                  <a:lnTo>
                    <a:pt x="1500474" y="535940"/>
                  </a:lnTo>
                  <a:cubicBezTo>
                    <a:pt x="1500474" y="604520"/>
                    <a:pt x="1444594" y="660400"/>
                    <a:pt x="1376014" y="660400"/>
                  </a:cubicBezTo>
                  <a:close/>
                </a:path>
              </a:pathLst>
            </a:custGeom>
            <a:solidFill>
              <a:srgbClr val="263F6B"/>
            </a:solidFill>
          </p:spPr>
          <p:txBody>
            <a:bodyPr/>
            <a:lstStyle/>
            <a:p>
              <a:endParaRPr lang="ar-DZ"/>
            </a:p>
          </p:txBody>
        </p:sp>
      </p:grpSp>
      <p:sp>
        <p:nvSpPr>
          <p:cNvPr id="6" name="AutoShape 6"/>
          <p:cNvSpPr/>
          <p:nvPr/>
        </p:nvSpPr>
        <p:spPr>
          <a:xfrm>
            <a:off x="8119357" y="6360565"/>
            <a:ext cx="2023260" cy="1649"/>
          </a:xfrm>
          <a:prstGeom prst="line">
            <a:avLst/>
          </a:prstGeom>
          <a:ln w="57150" cap="rnd">
            <a:solidFill>
              <a:srgbClr val="263F6B"/>
            </a:solidFill>
            <a:prstDash val="solid"/>
            <a:headEnd type="oval" w="lg" len="lg"/>
            <a:tailEnd type="oval" w="lg" len="lg"/>
          </a:ln>
        </p:spPr>
        <p:txBody>
          <a:bodyPr/>
          <a:lstStyle/>
          <a:p>
            <a:endParaRPr lang="ar-DZ"/>
          </a:p>
        </p:txBody>
      </p:sp>
      <p:sp>
        <p:nvSpPr>
          <p:cNvPr id="7" name="AutoShape 7"/>
          <p:cNvSpPr/>
          <p:nvPr/>
        </p:nvSpPr>
        <p:spPr>
          <a:xfrm rot="-2700000">
            <a:off x="15641497" y="9043300"/>
            <a:ext cx="5293007" cy="2487400"/>
          </a:xfrm>
          <a:prstGeom prst="rect">
            <a:avLst/>
          </a:prstGeom>
          <a:solidFill>
            <a:srgbClr val="213559"/>
          </a:solidFill>
        </p:spPr>
        <p:txBody>
          <a:bodyPr/>
          <a:lstStyle/>
          <a:p>
            <a:endParaRPr lang="ar-DZ"/>
          </a:p>
        </p:txBody>
      </p:sp>
      <p:sp>
        <p:nvSpPr>
          <p:cNvPr id="8" name="AutoShape 8"/>
          <p:cNvSpPr/>
          <p:nvPr/>
        </p:nvSpPr>
        <p:spPr>
          <a:xfrm rot="-2700000">
            <a:off x="-2646503" y="-1243700"/>
            <a:ext cx="5293007" cy="2487400"/>
          </a:xfrm>
          <a:prstGeom prst="rect">
            <a:avLst/>
          </a:prstGeom>
          <a:solidFill>
            <a:srgbClr val="213559"/>
          </a:solidFill>
        </p:spPr>
        <p:txBody>
          <a:bodyPr/>
          <a:lstStyle/>
          <a:p>
            <a:endParaRPr lang="ar-DZ"/>
          </a:p>
        </p:txBody>
      </p:sp>
      <p:sp>
        <p:nvSpPr>
          <p:cNvPr id="9" name="Freeform 9"/>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10" name="Freeform 10"/>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3"/>
            <a:stretch>
              <a:fillRect/>
            </a:stretch>
          </a:blipFill>
        </p:spPr>
        <p:txBody>
          <a:bodyPr/>
          <a:lstStyle/>
          <a:p>
            <a:endParaRPr lang="ar-DZ"/>
          </a:p>
        </p:txBody>
      </p:sp>
      <p:sp>
        <p:nvSpPr>
          <p:cNvPr id="11" name="Freeform 11"/>
          <p:cNvSpPr/>
          <p:nvPr/>
        </p:nvSpPr>
        <p:spPr>
          <a:xfrm>
            <a:off x="3588841" y="3106572"/>
            <a:ext cx="2681777" cy="2681777"/>
          </a:xfrm>
          <a:custGeom>
            <a:avLst/>
            <a:gdLst/>
            <a:ahLst/>
            <a:cxnLst/>
            <a:rect l="l" t="t" r="r" b="b"/>
            <a:pathLst>
              <a:path w="2681777" h="2681777">
                <a:moveTo>
                  <a:pt x="0" y="0"/>
                </a:moveTo>
                <a:lnTo>
                  <a:pt x="2681777" y="0"/>
                </a:lnTo>
                <a:lnTo>
                  <a:pt x="2681777" y="2681776"/>
                </a:lnTo>
                <a:lnTo>
                  <a:pt x="0" y="26817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dirty="0"/>
          </a:p>
        </p:txBody>
      </p:sp>
      <p:sp>
        <p:nvSpPr>
          <p:cNvPr id="12" name="TextBox 12"/>
          <p:cNvSpPr txBox="1"/>
          <p:nvPr/>
        </p:nvSpPr>
        <p:spPr>
          <a:xfrm>
            <a:off x="2750789" y="6136751"/>
            <a:ext cx="4685429" cy="616515"/>
          </a:xfrm>
          <a:prstGeom prst="rect">
            <a:avLst/>
          </a:prstGeom>
        </p:spPr>
        <p:txBody>
          <a:bodyPr lIns="0" tIns="0" rIns="0" bIns="0" rtlCol="0" anchor="t">
            <a:spAutoFit/>
          </a:bodyPr>
          <a:lstStyle/>
          <a:p>
            <a:pPr algn="ctr" rtl="1">
              <a:lnSpc>
                <a:spcPts val="5199"/>
              </a:lnSpc>
            </a:pPr>
            <a:r>
              <a:rPr lang="ar-EG" sz="3999" b="1" dirty="0">
                <a:solidFill>
                  <a:srgbClr val="FFFFFF"/>
                </a:solidFill>
                <a:latin typeface="Almarai Ultra-Bold"/>
                <a:ea typeface="Almarai Ultra-Bold"/>
                <a:cs typeface="Almarai Ultra-Bold"/>
                <a:sym typeface="Almarai Ultra-Bold"/>
                <a:rtl/>
              </a:rPr>
              <a:t>مهدي </a:t>
            </a:r>
            <a:r>
              <a:rPr lang="ar-SA" sz="3999" b="1" dirty="0">
                <a:solidFill>
                  <a:srgbClr val="FFFFFF"/>
                </a:solidFill>
                <a:latin typeface="Almarai Ultra-Bold"/>
                <a:ea typeface="Almarai Ultra-Bold"/>
                <a:cs typeface="Almarai Ultra-Bold"/>
                <a:sym typeface="Almarai Ultra-Bold"/>
                <a:rtl/>
              </a:rPr>
              <a:t>الهلال</a:t>
            </a:r>
            <a:endParaRPr lang="ar-EG" sz="3999" b="1" dirty="0">
              <a:solidFill>
                <a:srgbClr val="FFFFFF"/>
              </a:solidFill>
              <a:latin typeface="Almarai Ultra-Bold"/>
              <a:ea typeface="Almarai Ultra-Bold"/>
              <a:cs typeface="Almarai Ultra-Bold"/>
              <a:sym typeface="Almarai Ultra-Bold"/>
              <a:rtl/>
            </a:endParaRPr>
          </a:p>
        </p:txBody>
      </p:sp>
      <p:sp>
        <p:nvSpPr>
          <p:cNvPr id="13" name="TextBox 13"/>
          <p:cNvSpPr txBox="1"/>
          <p:nvPr/>
        </p:nvSpPr>
        <p:spPr>
          <a:xfrm>
            <a:off x="10825756" y="6136751"/>
            <a:ext cx="4685429" cy="644525"/>
          </a:xfrm>
          <a:prstGeom prst="rect">
            <a:avLst/>
          </a:prstGeom>
        </p:spPr>
        <p:txBody>
          <a:bodyPr lIns="0" tIns="0" rIns="0" bIns="0" rtlCol="0" anchor="t">
            <a:spAutoFit/>
          </a:bodyPr>
          <a:lstStyle/>
          <a:p>
            <a:pPr algn="ctr" rtl="1">
              <a:lnSpc>
                <a:spcPts val="5199"/>
              </a:lnSpc>
            </a:pPr>
            <a:r>
              <a:rPr lang="ar-EG" sz="3999" b="1">
                <a:solidFill>
                  <a:srgbClr val="FFFFFF"/>
                </a:solidFill>
                <a:latin typeface="Almarai Ultra-Bold"/>
                <a:ea typeface="Almarai Ultra-Bold"/>
                <a:cs typeface="Almarai Ultra-Bold"/>
                <a:sym typeface="Almarai Ultra-Bold"/>
                <a:rtl/>
              </a:rPr>
              <a:t>علي التاروتي </a:t>
            </a:r>
          </a:p>
        </p:txBody>
      </p:sp>
      <p:sp>
        <p:nvSpPr>
          <p:cNvPr id="14" name="Freeform 14"/>
          <p:cNvSpPr/>
          <p:nvPr/>
        </p:nvSpPr>
        <p:spPr>
          <a:xfrm>
            <a:off x="11827582" y="3106572"/>
            <a:ext cx="2681777" cy="2681777"/>
          </a:xfrm>
          <a:custGeom>
            <a:avLst/>
            <a:gdLst/>
            <a:ahLst/>
            <a:cxnLst/>
            <a:rect l="l" t="t" r="r" b="b"/>
            <a:pathLst>
              <a:path w="2681777" h="2681777">
                <a:moveTo>
                  <a:pt x="0" y="0"/>
                </a:moveTo>
                <a:lnTo>
                  <a:pt x="2681777" y="0"/>
                </a:lnTo>
                <a:lnTo>
                  <a:pt x="2681777" y="2681776"/>
                </a:lnTo>
                <a:lnTo>
                  <a:pt x="0" y="26817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
        <p:nvSpPr>
          <p:cNvPr id="15" name="Freeform 15"/>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DZ"/>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762000" y="2217718"/>
            <a:ext cx="8236043" cy="1390650"/>
          </a:xfrm>
          <a:prstGeom prst="rect">
            <a:avLst/>
          </a:prstGeom>
        </p:spPr>
        <p:txBody>
          <a:bodyPr lIns="0" tIns="0" rIns="0" bIns="0" rtlCol="0" anchor="t">
            <a:spAutoFit/>
          </a:bodyPr>
          <a:lstStyle/>
          <a:p>
            <a:pPr algn="ctr" rtl="1">
              <a:lnSpc>
                <a:spcPts val="10800"/>
              </a:lnSpc>
            </a:pPr>
            <a:r>
              <a:rPr lang="ar-EG" sz="9000" dirty="0">
                <a:solidFill>
                  <a:srgbClr val="081D41"/>
                </a:solidFill>
                <a:latin typeface="Almarai"/>
                <a:ea typeface="Almarai"/>
                <a:cs typeface="Almarai"/>
                <a:sym typeface="Almarai"/>
                <a:rtl/>
              </a:rPr>
              <a:t>شكــراً لكــم </a:t>
            </a:r>
          </a:p>
        </p:txBody>
      </p:sp>
      <p:grpSp>
        <p:nvGrpSpPr>
          <p:cNvPr id="3" name="Group 3"/>
          <p:cNvGrpSpPr/>
          <p:nvPr/>
        </p:nvGrpSpPr>
        <p:grpSpPr>
          <a:xfrm rot="-2699999">
            <a:off x="9860567" y="-2818322"/>
            <a:ext cx="4565743" cy="7536262"/>
            <a:chOff x="0" y="0"/>
            <a:chExt cx="4163738" cy="6872708"/>
          </a:xfrm>
        </p:grpSpPr>
        <p:sp>
          <p:nvSpPr>
            <p:cNvPr id="4" name="Freeform 4"/>
            <p:cNvSpPr/>
            <p:nvPr/>
          </p:nvSpPr>
          <p:spPr>
            <a:xfrm>
              <a:off x="0" y="0"/>
              <a:ext cx="4163695" cy="6872732"/>
            </a:xfrm>
            <a:custGeom>
              <a:avLst/>
              <a:gdLst/>
              <a:ahLst/>
              <a:cxnLst/>
              <a:rect l="l" t="t" r="r" b="b"/>
              <a:pathLst>
                <a:path w="4163695" h="6872732">
                  <a:moveTo>
                    <a:pt x="4163695" y="6872732"/>
                  </a:moveTo>
                  <a:cubicBezTo>
                    <a:pt x="3960622" y="6872732"/>
                    <a:pt x="3960622" y="6872732"/>
                    <a:pt x="3960622" y="6872732"/>
                  </a:cubicBezTo>
                  <a:cubicBezTo>
                    <a:pt x="3960622" y="4746879"/>
                    <a:pt x="2234184" y="3014345"/>
                    <a:pt x="107950" y="3014345"/>
                  </a:cubicBezTo>
                  <a:cubicBezTo>
                    <a:pt x="6350" y="3014345"/>
                    <a:pt x="6350" y="3014345"/>
                    <a:pt x="6350" y="3014345"/>
                  </a:cubicBezTo>
                  <a:cubicBezTo>
                    <a:pt x="0" y="0"/>
                    <a:pt x="0" y="0"/>
                    <a:pt x="0" y="0"/>
                  </a:cubicBezTo>
                  <a:cubicBezTo>
                    <a:pt x="203073" y="0"/>
                    <a:pt x="203073" y="0"/>
                    <a:pt x="203073" y="0"/>
                  </a:cubicBezTo>
                  <a:cubicBezTo>
                    <a:pt x="209423" y="2817622"/>
                    <a:pt x="209423" y="2817622"/>
                    <a:pt x="209423" y="2817622"/>
                  </a:cubicBezTo>
                  <a:cubicBezTo>
                    <a:pt x="2399157" y="2868422"/>
                    <a:pt x="4163695" y="4670679"/>
                    <a:pt x="4163695" y="6872732"/>
                  </a:cubicBezTo>
                  <a:close/>
                </a:path>
              </a:pathLst>
            </a:custGeom>
            <a:solidFill>
              <a:srgbClr val="081D41"/>
            </a:solidFill>
          </p:spPr>
          <p:txBody>
            <a:bodyPr/>
            <a:lstStyle/>
            <a:p>
              <a:endParaRPr lang="ar-DZ"/>
            </a:p>
          </p:txBody>
        </p:sp>
      </p:grpSp>
      <p:grpSp>
        <p:nvGrpSpPr>
          <p:cNvPr id="5" name="Group 5"/>
          <p:cNvGrpSpPr/>
          <p:nvPr/>
        </p:nvGrpSpPr>
        <p:grpSpPr>
          <a:xfrm rot="-2699999">
            <a:off x="12094709" y="5591409"/>
            <a:ext cx="4580404" cy="7504006"/>
            <a:chOff x="0" y="0"/>
            <a:chExt cx="4177108" cy="6843292"/>
          </a:xfrm>
        </p:grpSpPr>
        <p:sp>
          <p:nvSpPr>
            <p:cNvPr id="6" name="Freeform 6"/>
            <p:cNvSpPr/>
            <p:nvPr/>
          </p:nvSpPr>
          <p:spPr>
            <a:xfrm>
              <a:off x="0" y="0"/>
              <a:ext cx="4177157" cy="6843268"/>
            </a:xfrm>
            <a:custGeom>
              <a:avLst/>
              <a:gdLst/>
              <a:ahLst/>
              <a:cxnLst/>
              <a:rect l="l" t="t" r="r" b="b"/>
              <a:pathLst>
                <a:path w="4177157" h="6843268">
                  <a:moveTo>
                    <a:pt x="3973957" y="6843268"/>
                  </a:moveTo>
                  <a:cubicBezTo>
                    <a:pt x="3961257" y="4062730"/>
                    <a:pt x="3961257" y="4062730"/>
                    <a:pt x="3961257" y="4062730"/>
                  </a:cubicBezTo>
                  <a:cubicBezTo>
                    <a:pt x="1771142" y="4005707"/>
                    <a:pt x="0" y="2209165"/>
                    <a:pt x="0" y="0"/>
                  </a:cubicBezTo>
                  <a:cubicBezTo>
                    <a:pt x="203200" y="0"/>
                    <a:pt x="203200" y="0"/>
                    <a:pt x="203200" y="0"/>
                  </a:cubicBezTo>
                  <a:cubicBezTo>
                    <a:pt x="203200" y="2126615"/>
                    <a:pt x="1936242" y="3859657"/>
                    <a:pt x="4062857" y="3859657"/>
                  </a:cubicBezTo>
                  <a:cubicBezTo>
                    <a:pt x="4164457" y="3859657"/>
                    <a:pt x="4164457" y="3859657"/>
                    <a:pt x="4164457" y="3859657"/>
                  </a:cubicBezTo>
                  <a:cubicBezTo>
                    <a:pt x="4177157" y="6836918"/>
                    <a:pt x="4177157" y="6836918"/>
                    <a:pt x="4177157" y="6836918"/>
                  </a:cubicBezTo>
                  <a:lnTo>
                    <a:pt x="3973957" y="6843268"/>
                  </a:lnTo>
                  <a:close/>
                </a:path>
              </a:pathLst>
            </a:custGeom>
            <a:solidFill>
              <a:srgbClr val="081D41"/>
            </a:solidFill>
          </p:spPr>
          <p:txBody>
            <a:bodyPr/>
            <a:lstStyle/>
            <a:p>
              <a:endParaRPr lang="ar-DZ"/>
            </a:p>
          </p:txBody>
        </p:sp>
      </p:grpSp>
      <p:sp>
        <p:nvSpPr>
          <p:cNvPr id="7" name="Freeform 7"/>
          <p:cNvSpPr/>
          <p:nvPr/>
        </p:nvSpPr>
        <p:spPr>
          <a:xfrm>
            <a:off x="10833379" y="2217718"/>
            <a:ext cx="5421880" cy="5432746"/>
          </a:xfrm>
          <a:custGeom>
            <a:avLst/>
            <a:gdLst/>
            <a:ahLst/>
            <a:cxnLst/>
            <a:rect l="l" t="t" r="r" b="b"/>
            <a:pathLst>
              <a:path w="5421880" h="5432746">
                <a:moveTo>
                  <a:pt x="0" y="0"/>
                </a:moveTo>
                <a:lnTo>
                  <a:pt x="5421881" y="0"/>
                </a:lnTo>
                <a:lnTo>
                  <a:pt x="5421881" y="5432746"/>
                </a:lnTo>
                <a:lnTo>
                  <a:pt x="0" y="5432746"/>
                </a:lnTo>
                <a:lnTo>
                  <a:pt x="0" y="0"/>
                </a:lnTo>
                <a:close/>
              </a:path>
            </a:pathLst>
          </a:custGeom>
          <a:blipFill>
            <a:blip r:embed="rId2"/>
            <a:stretch>
              <a:fillRect/>
            </a:stretch>
          </a:blipFill>
        </p:spPr>
        <p:txBody>
          <a:bodyPr/>
          <a:lstStyle/>
          <a:p>
            <a:endParaRPr lang="ar-DZ"/>
          </a:p>
        </p:txBody>
      </p:sp>
      <p:sp>
        <p:nvSpPr>
          <p:cNvPr id="8" name="Freeform 8"/>
          <p:cNvSpPr/>
          <p:nvPr/>
        </p:nvSpPr>
        <p:spPr>
          <a:xfrm>
            <a:off x="411475" y="579933"/>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3"/>
            <a:stretch>
              <a:fillRect/>
            </a:stretch>
          </a:blipFill>
        </p:spPr>
        <p:txBody>
          <a:bodyPr/>
          <a:lstStyle/>
          <a:p>
            <a:endParaRPr lang="ar-DZ"/>
          </a:p>
        </p:txBody>
      </p:sp>
      <p:sp>
        <p:nvSpPr>
          <p:cNvPr id="9" name="Freeform 9"/>
          <p:cNvSpPr/>
          <p:nvPr/>
        </p:nvSpPr>
        <p:spPr>
          <a:xfrm>
            <a:off x="2738185" y="612709"/>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2"/>
            <a:stretch>
              <a:fillRect/>
            </a:stretch>
          </a:blipFill>
        </p:spPr>
        <p:txBody>
          <a:bodyPr/>
          <a:lstStyle/>
          <a:p>
            <a:endParaRPr lang="ar-DZ"/>
          </a:p>
        </p:txBody>
      </p:sp>
      <p:pic>
        <p:nvPicPr>
          <p:cNvPr id="10" name="Picture 9" descr="A qr code on a white background&#10;&#10;Description automatically generated">
            <a:extLst>
              <a:ext uri="{FF2B5EF4-FFF2-40B4-BE49-F238E27FC236}">
                <a16:creationId xmlns:a16="http://schemas.microsoft.com/office/drawing/2014/main" id="{79C7647A-A0A4-857E-204C-31189280A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5448300"/>
            <a:ext cx="3429000" cy="3429000"/>
          </a:xfrm>
          <a:prstGeom prst="rect">
            <a:avLst/>
          </a:prstGeom>
        </p:spPr>
      </p:pic>
      <p:sp>
        <p:nvSpPr>
          <p:cNvPr id="11" name="TextBox 5">
            <a:extLst>
              <a:ext uri="{FF2B5EF4-FFF2-40B4-BE49-F238E27FC236}">
                <a16:creationId xmlns:a16="http://schemas.microsoft.com/office/drawing/2014/main" id="{B59FD734-B0A9-93BD-5591-C3C7BCDFDD6A}"/>
              </a:ext>
            </a:extLst>
          </p:cNvPr>
          <p:cNvSpPr txBox="1"/>
          <p:nvPr/>
        </p:nvSpPr>
        <p:spPr>
          <a:xfrm>
            <a:off x="-1499575" y="3771900"/>
            <a:ext cx="12371749" cy="1047750"/>
          </a:xfrm>
          <a:prstGeom prst="rect">
            <a:avLst/>
          </a:prstGeom>
        </p:spPr>
        <p:txBody>
          <a:bodyPr lIns="0" tIns="0" rIns="0" bIns="0" rtlCol="0" anchor="t">
            <a:spAutoFit/>
          </a:bodyPr>
          <a:lstStyle/>
          <a:p>
            <a:pPr marL="0" lvl="0" indent="0" algn="ctr" rtl="1">
              <a:lnSpc>
                <a:spcPts val="8400"/>
              </a:lnSpc>
            </a:pPr>
            <a:r>
              <a:rPr lang="ar-SA" sz="6000" b="1" dirty="0">
                <a:solidFill>
                  <a:srgbClr val="081D41"/>
                </a:solidFill>
                <a:latin typeface="Almarai Bold"/>
                <a:ea typeface="Almarai Bold"/>
                <a:cs typeface="Almarai Bold"/>
                <a:sym typeface="Almarai Bold"/>
                <a:rtl/>
              </a:rPr>
              <a:t>التقييم</a:t>
            </a:r>
            <a:endParaRPr lang="ar-EG" sz="6000" b="1" dirty="0">
              <a:solidFill>
                <a:srgbClr val="081D41"/>
              </a:solidFill>
              <a:latin typeface="Almarai Bold"/>
              <a:ea typeface="Almarai Bold"/>
              <a:cs typeface="Almarai Bold"/>
              <a:sym typeface="Almarai Bold"/>
              <a:rt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161691" y="268871"/>
            <a:ext cx="3864095" cy="3899545"/>
          </a:xfrm>
          <a:custGeom>
            <a:avLst/>
            <a:gdLst/>
            <a:ahLst/>
            <a:cxnLst/>
            <a:rect l="l" t="t" r="r" b="b"/>
            <a:pathLst>
              <a:path w="3864095" h="3899545">
                <a:moveTo>
                  <a:pt x="3864094" y="3899545"/>
                </a:moveTo>
                <a:lnTo>
                  <a:pt x="0" y="3899545"/>
                </a:lnTo>
                <a:lnTo>
                  <a:pt x="0" y="0"/>
                </a:lnTo>
                <a:lnTo>
                  <a:pt x="3864094" y="0"/>
                </a:lnTo>
                <a:lnTo>
                  <a:pt x="3864094" y="38995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sp>
        <p:nvSpPr>
          <p:cNvPr id="3" name="Freeform 3"/>
          <p:cNvSpPr/>
          <p:nvPr/>
        </p:nvSpPr>
        <p:spPr>
          <a:xfrm flipH="1" flipV="1">
            <a:off x="14220901" y="6287569"/>
            <a:ext cx="3864095" cy="3899545"/>
          </a:xfrm>
          <a:custGeom>
            <a:avLst/>
            <a:gdLst/>
            <a:ahLst/>
            <a:cxnLst/>
            <a:rect l="l" t="t" r="r" b="b"/>
            <a:pathLst>
              <a:path w="3864095" h="3899545">
                <a:moveTo>
                  <a:pt x="3864095" y="3899545"/>
                </a:moveTo>
                <a:lnTo>
                  <a:pt x="0" y="3899545"/>
                </a:lnTo>
                <a:lnTo>
                  <a:pt x="0" y="0"/>
                </a:lnTo>
                <a:lnTo>
                  <a:pt x="3864095" y="0"/>
                </a:lnTo>
                <a:lnTo>
                  <a:pt x="3864095" y="38995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sp>
        <p:nvSpPr>
          <p:cNvPr id="8" name="Freeform 8"/>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4"/>
            <a:stretch>
              <a:fillRect/>
            </a:stretch>
          </a:blipFill>
        </p:spPr>
        <p:txBody>
          <a:bodyPr/>
          <a:lstStyle/>
          <a:p>
            <a:endParaRPr lang="ar-DZ"/>
          </a:p>
        </p:txBody>
      </p:sp>
      <p:sp>
        <p:nvSpPr>
          <p:cNvPr id="9" name="Freeform 9"/>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5"/>
            <a:stretch>
              <a:fillRect/>
            </a:stretch>
          </a:blipFill>
        </p:spPr>
        <p:txBody>
          <a:bodyPr/>
          <a:lstStyle/>
          <a:p>
            <a:endParaRPr lang="ar-DZ"/>
          </a:p>
        </p:txBody>
      </p:sp>
      <p:sp>
        <p:nvSpPr>
          <p:cNvPr id="10" name="Freeform 10"/>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DZ"/>
          </a:p>
        </p:txBody>
      </p:sp>
      <p:pic>
        <p:nvPicPr>
          <p:cNvPr id="13" name="Picture 12" descr="A qr code on a white background&#10;&#10;Description automatically generated">
            <a:extLst>
              <a:ext uri="{FF2B5EF4-FFF2-40B4-BE49-F238E27FC236}">
                <a16:creationId xmlns:a16="http://schemas.microsoft.com/office/drawing/2014/main" id="{0D400DB5-2CA6-FD64-9D3E-27E64BEF1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3600" y="1695450"/>
            <a:ext cx="6896100" cy="6896100"/>
          </a:xfrm>
          <a:prstGeom prst="rect">
            <a:avLst/>
          </a:prstGeom>
        </p:spPr>
      </p:pic>
    </p:spTree>
    <p:extLst>
      <p:ext uri="{BB962C8B-B14F-4D97-AF65-F5344CB8AC3E}">
        <p14:creationId xmlns:p14="http://schemas.microsoft.com/office/powerpoint/2010/main" val="297985959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2688152" y="2475578"/>
            <a:ext cx="16789720" cy="6045031"/>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C8A484">
                <a:alpha val="80000"/>
              </a:srgbClr>
            </a:solidFill>
          </p:spPr>
          <p:txBody>
            <a:bodyPr/>
            <a:lstStyle/>
            <a:p>
              <a:endParaRPr lang="ar-DZ"/>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552694" y="3810141"/>
            <a:ext cx="12371749" cy="1047750"/>
          </a:xfrm>
          <a:prstGeom prst="rect">
            <a:avLst/>
          </a:prstGeom>
        </p:spPr>
        <p:txBody>
          <a:bodyPr lIns="0" tIns="0" rIns="0" bIns="0" rtlCol="0" anchor="t">
            <a:spAutoFit/>
          </a:bodyPr>
          <a:lstStyle/>
          <a:p>
            <a:pPr marL="0" lvl="0" indent="0" algn="ctr" rtl="1">
              <a:lnSpc>
                <a:spcPts val="8400"/>
              </a:lnSpc>
            </a:pPr>
            <a:r>
              <a:rPr lang="ar-EG" sz="6000" b="1" dirty="0">
                <a:solidFill>
                  <a:srgbClr val="081D41"/>
                </a:solidFill>
                <a:latin typeface="Almarai Bold"/>
                <a:ea typeface="Almarai Bold"/>
                <a:cs typeface="Almarai Bold"/>
                <a:sym typeface="Almarai Bold"/>
                <a:rtl/>
              </a:rPr>
              <a:t>ما هو كان </a:t>
            </a:r>
            <a:r>
              <a:rPr lang="ar-EG" sz="6000" b="1" dirty="0" err="1">
                <a:solidFill>
                  <a:srgbClr val="081D41"/>
                </a:solidFill>
                <a:latin typeface="Almarai Bold"/>
                <a:ea typeface="Almarai Bold"/>
                <a:cs typeface="Almarai Bold"/>
                <a:sym typeface="Almarai Bold"/>
                <a:rtl/>
              </a:rPr>
              <a:t>كان</a:t>
            </a:r>
            <a:r>
              <a:rPr lang="ar-EG" sz="6000" b="1" dirty="0">
                <a:solidFill>
                  <a:srgbClr val="081D41"/>
                </a:solidFill>
                <a:latin typeface="Almarai Bold"/>
                <a:ea typeface="Almarai Bold"/>
                <a:cs typeface="Almarai Bold"/>
                <a:sym typeface="Almarai Bold"/>
                <a:rtl/>
              </a:rPr>
              <a:t> ؟</a:t>
            </a:r>
          </a:p>
        </p:txBody>
      </p:sp>
      <p:sp>
        <p:nvSpPr>
          <p:cNvPr id="6" name="TextBox 6"/>
          <p:cNvSpPr txBox="1"/>
          <p:nvPr/>
        </p:nvSpPr>
        <p:spPr>
          <a:xfrm>
            <a:off x="552694" y="5513833"/>
            <a:ext cx="12371749" cy="1403351"/>
          </a:xfrm>
          <a:prstGeom prst="rect">
            <a:avLst/>
          </a:prstGeom>
        </p:spPr>
        <p:txBody>
          <a:bodyPr lIns="0" tIns="0" rIns="0" bIns="0" rtlCol="0" anchor="t">
            <a:spAutoFit/>
          </a:bodyPr>
          <a:lstStyle/>
          <a:p>
            <a:pPr algn="ctr" rtl="1">
              <a:lnSpc>
                <a:spcPts val="5599"/>
              </a:lnSpc>
            </a:pPr>
            <a:r>
              <a:rPr lang="ar-EG" sz="3999" b="1" dirty="0">
                <a:solidFill>
                  <a:srgbClr val="FFFFFF"/>
                </a:solidFill>
                <a:latin typeface="Almarai Bold"/>
                <a:ea typeface="Almarai Bold"/>
                <a:cs typeface="Almarai Bold"/>
                <a:sym typeface="Almarai Bold"/>
                <a:rtl/>
              </a:rPr>
              <a:t>عبارة عن صفقات كل صفقة لها عدد محدد من الأشخاص </a:t>
            </a:r>
            <a:r>
              <a:rPr lang="ar-EG" sz="3999" b="1" dirty="0" err="1">
                <a:solidFill>
                  <a:srgbClr val="FFFFFF"/>
                </a:solidFill>
                <a:latin typeface="Almarai Bold"/>
                <a:ea typeface="Almarai Bold"/>
                <a:cs typeface="Almarai Bold"/>
                <a:sym typeface="Almarai Bold"/>
                <a:rtl/>
              </a:rPr>
              <a:t>للإنضمام</a:t>
            </a:r>
            <a:r>
              <a:rPr lang="ar-EG" sz="3999" b="1" dirty="0">
                <a:solidFill>
                  <a:srgbClr val="FFFFFF"/>
                </a:solidFill>
                <a:latin typeface="Almarai Bold"/>
                <a:ea typeface="Almarai Bold"/>
                <a:cs typeface="Almarai Bold"/>
                <a:sym typeface="Almarai Bold"/>
                <a:rtl/>
              </a:rPr>
              <a:t> إلى الصفقة </a:t>
            </a:r>
            <a:r>
              <a:rPr lang="ar-SA" sz="3999" b="1" dirty="0">
                <a:solidFill>
                  <a:srgbClr val="FFFFFF"/>
                </a:solidFill>
                <a:latin typeface="Almarai Bold"/>
                <a:ea typeface="Almarai Bold"/>
                <a:cs typeface="Almarai Bold"/>
                <a:sym typeface="Almarai Bold"/>
                <a:rtl/>
              </a:rPr>
              <a:t>ولها فترة زمنية محددة</a:t>
            </a:r>
            <a:endParaRPr lang="ar-EG" sz="3999" b="1" dirty="0">
              <a:solidFill>
                <a:srgbClr val="FFFFFF"/>
              </a:solidFill>
              <a:latin typeface="Almarai Bold"/>
              <a:ea typeface="Almarai Bold"/>
              <a:cs typeface="Almarai Bold"/>
              <a:sym typeface="Almarai Bold"/>
              <a:rtl/>
            </a:endParaRPr>
          </a:p>
        </p:txBody>
      </p:sp>
      <p:sp>
        <p:nvSpPr>
          <p:cNvPr id="7" name="Freeform 7"/>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8" name="Freeform 8"/>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3"/>
            <a:stretch>
              <a:fillRect/>
            </a:stretch>
          </a:blipFill>
        </p:spPr>
        <p:txBody>
          <a:bodyPr/>
          <a:lstStyle/>
          <a:p>
            <a:endParaRPr lang="ar-DZ"/>
          </a:p>
        </p:txBody>
      </p:sp>
      <p:sp>
        <p:nvSpPr>
          <p:cNvPr id="9" name="Freeform 9"/>
          <p:cNvSpPr/>
          <p:nvPr/>
        </p:nvSpPr>
        <p:spPr>
          <a:xfrm>
            <a:off x="15412587" y="7414263"/>
            <a:ext cx="3075969" cy="3075969"/>
          </a:xfrm>
          <a:custGeom>
            <a:avLst/>
            <a:gdLst/>
            <a:ahLst/>
            <a:cxnLst/>
            <a:rect l="l" t="t" r="r" b="b"/>
            <a:pathLst>
              <a:path w="3075969" h="3075969">
                <a:moveTo>
                  <a:pt x="0" y="0"/>
                </a:moveTo>
                <a:lnTo>
                  <a:pt x="3075970" y="0"/>
                </a:lnTo>
                <a:lnTo>
                  <a:pt x="3075970" y="3075970"/>
                </a:lnTo>
                <a:lnTo>
                  <a:pt x="0" y="3075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
        <p:nvSpPr>
          <p:cNvPr id="10" name="Freeform 10"/>
          <p:cNvSpPr/>
          <p:nvPr/>
        </p:nvSpPr>
        <p:spPr>
          <a:xfrm>
            <a:off x="15918901" y="7920577"/>
            <a:ext cx="2450523" cy="2450523"/>
          </a:xfrm>
          <a:custGeom>
            <a:avLst/>
            <a:gdLst/>
            <a:ahLst/>
            <a:cxnLst/>
            <a:rect l="l" t="t" r="r" b="b"/>
            <a:pathLst>
              <a:path w="2450523" h="2450523">
                <a:moveTo>
                  <a:pt x="0" y="0"/>
                </a:moveTo>
                <a:lnTo>
                  <a:pt x="2450523" y="0"/>
                </a:lnTo>
                <a:lnTo>
                  <a:pt x="2450523" y="2450523"/>
                </a:lnTo>
                <a:lnTo>
                  <a:pt x="0" y="24505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DZ"/>
          </a:p>
        </p:txBody>
      </p:sp>
      <p:sp>
        <p:nvSpPr>
          <p:cNvPr id="11" name="Freeform 11"/>
          <p:cNvSpPr/>
          <p:nvPr/>
        </p:nvSpPr>
        <p:spPr>
          <a:xfrm rot="-2700000">
            <a:off x="16750015" y="5360938"/>
            <a:ext cx="3075969" cy="3075969"/>
          </a:xfrm>
          <a:custGeom>
            <a:avLst/>
            <a:gdLst/>
            <a:ahLst/>
            <a:cxnLst/>
            <a:rect l="l" t="t" r="r" b="b"/>
            <a:pathLst>
              <a:path w="3075969" h="3075969">
                <a:moveTo>
                  <a:pt x="0" y="0"/>
                </a:moveTo>
                <a:lnTo>
                  <a:pt x="3075970" y="0"/>
                </a:lnTo>
                <a:lnTo>
                  <a:pt x="3075970" y="3075969"/>
                </a:lnTo>
                <a:lnTo>
                  <a:pt x="0" y="3075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DZ"/>
          </a:p>
        </p:txBody>
      </p:sp>
      <p:sp>
        <p:nvSpPr>
          <p:cNvPr id="12" name="Freeform 12"/>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DZ"/>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161691" y="268871"/>
            <a:ext cx="3864095" cy="3899545"/>
          </a:xfrm>
          <a:custGeom>
            <a:avLst/>
            <a:gdLst/>
            <a:ahLst/>
            <a:cxnLst/>
            <a:rect l="l" t="t" r="r" b="b"/>
            <a:pathLst>
              <a:path w="3864095" h="3899545">
                <a:moveTo>
                  <a:pt x="3864094" y="3899545"/>
                </a:moveTo>
                <a:lnTo>
                  <a:pt x="0" y="3899545"/>
                </a:lnTo>
                <a:lnTo>
                  <a:pt x="0" y="0"/>
                </a:lnTo>
                <a:lnTo>
                  <a:pt x="3864094" y="0"/>
                </a:lnTo>
                <a:lnTo>
                  <a:pt x="3864094" y="38995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sp>
        <p:nvSpPr>
          <p:cNvPr id="3" name="Freeform 3"/>
          <p:cNvSpPr/>
          <p:nvPr/>
        </p:nvSpPr>
        <p:spPr>
          <a:xfrm flipH="1" flipV="1">
            <a:off x="14220901" y="6287569"/>
            <a:ext cx="3864095" cy="3899545"/>
          </a:xfrm>
          <a:custGeom>
            <a:avLst/>
            <a:gdLst/>
            <a:ahLst/>
            <a:cxnLst/>
            <a:rect l="l" t="t" r="r" b="b"/>
            <a:pathLst>
              <a:path w="3864095" h="3899545">
                <a:moveTo>
                  <a:pt x="3864095" y="3899545"/>
                </a:moveTo>
                <a:lnTo>
                  <a:pt x="0" y="3899545"/>
                </a:lnTo>
                <a:lnTo>
                  <a:pt x="0" y="0"/>
                </a:lnTo>
                <a:lnTo>
                  <a:pt x="3864095" y="0"/>
                </a:lnTo>
                <a:lnTo>
                  <a:pt x="3864095" y="38995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grpSp>
        <p:nvGrpSpPr>
          <p:cNvPr id="4" name="Group 4"/>
          <p:cNvGrpSpPr/>
          <p:nvPr/>
        </p:nvGrpSpPr>
        <p:grpSpPr>
          <a:xfrm>
            <a:off x="6725873" y="4508536"/>
            <a:ext cx="4859534" cy="4859534"/>
            <a:chOff x="0" y="0"/>
            <a:chExt cx="812800" cy="812800"/>
          </a:xfrm>
        </p:grpSpPr>
        <p:sp>
          <p:nvSpPr>
            <p:cNvPr id="5" name="Freeform 5"/>
            <p:cNvSpPr/>
            <p:nvPr/>
          </p:nvSpPr>
          <p:spPr>
            <a:xfrm>
              <a:off x="0" y="0"/>
              <a:ext cx="812800" cy="812800"/>
            </a:xfrm>
            <a:custGeom>
              <a:avLst/>
              <a:gdLst/>
              <a:ahLst/>
              <a:cxnLst/>
              <a:rect l="l" t="t" r="r" b="b"/>
              <a:pathLst>
                <a:path w="812800" h="812800">
                  <a:moveTo>
                    <a:pt x="36642" y="0"/>
                  </a:moveTo>
                  <a:lnTo>
                    <a:pt x="776158" y="0"/>
                  </a:lnTo>
                  <a:cubicBezTo>
                    <a:pt x="785876" y="0"/>
                    <a:pt x="795196" y="3861"/>
                    <a:pt x="802068" y="10732"/>
                  </a:cubicBezTo>
                  <a:cubicBezTo>
                    <a:pt x="808939" y="17604"/>
                    <a:pt x="812800" y="26924"/>
                    <a:pt x="812800" y="36642"/>
                  </a:cubicBezTo>
                  <a:lnTo>
                    <a:pt x="812800" y="776158"/>
                  </a:lnTo>
                  <a:cubicBezTo>
                    <a:pt x="812800" y="785876"/>
                    <a:pt x="808939" y="795196"/>
                    <a:pt x="802068" y="802068"/>
                  </a:cubicBezTo>
                  <a:cubicBezTo>
                    <a:pt x="795196" y="808939"/>
                    <a:pt x="785876" y="812800"/>
                    <a:pt x="776158" y="812800"/>
                  </a:cubicBezTo>
                  <a:lnTo>
                    <a:pt x="36642" y="812800"/>
                  </a:lnTo>
                  <a:cubicBezTo>
                    <a:pt x="26924" y="812800"/>
                    <a:pt x="17604" y="808939"/>
                    <a:pt x="10732" y="802068"/>
                  </a:cubicBezTo>
                  <a:cubicBezTo>
                    <a:pt x="3861" y="795196"/>
                    <a:pt x="0" y="785876"/>
                    <a:pt x="0" y="776158"/>
                  </a:cubicBezTo>
                  <a:lnTo>
                    <a:pt x="0" y="36642"/>
                  </a:lnTo>
                  <a:cubicBezTo>
                    <a:pt x="0" y="26924"/>
                    <a:pt x="3861" y="17604"/>
                    <a:pt x="10732" y="10732"/>
                  </a:cubicBezTo>
                  <a:cubicBezTo>
                    <a:pt x="17604" y="3861"/>
                    <a:pt x="26924" y="0"/>
                    <a:pt x="36642" y="0"/>
                  </a:cubicBezTo>
                  <a:close/>
                </a:path>
              </a:pathLst>
            </a:custGeom>
            <a:blipFill>
              <a:blip r:embed="rId4"/>
              <a:stretch>
                <a:fillRect l="-25046" r="-25046"/>
              </a:stretch>
            </a:blipFill>
          </p:spPr>
          <p:txBody>
            <a:bodyPr/>
            <a:lstStyle/>
            <a:p>
              <a:endParaRPr lang="ar-DZ" dirty="0"/>
            </a:p>
          </p:txBody>
        </p:sp>
      </p:grpSp>
      <p:sp>
        <p:nvSpPr>
          <p:cNvPr id="6" name="TextBox 6"/>
          <p:cNvSpPr txBox="1"/>
          <p:nvPr/>
        </p:nvSpPr>
        <p:spPr>
          <a:xfrm>
            <a:off x="6061351" y="1203074"/>
            <a:ext cx="6165298" cy="863600"/>
          </a:xfrm>
          <a:prstGeom prst="rect">
            <a:avLst/>
          </a:prstGeom>
        </p:spPr>
        <p:txBody>
          <a:bodyPr lIns="0" tIns="0" rIns="0" bIns="0" rtlCol="0" anchor="t">
            <a:spAutoFit/>
          </a:bodyPr>
          <a:lstStyle/>
          <a:p>
            <a:pPr algn="ctr" rtl="1">
              <a:lnSpc>
                <a:spcPts val="7000"/>
              </a:lnSpc>
            </a:pPr>
            <a:r>
              <a:rPr lang="ar-EG" sz="5000">
                <a:solidFill>
                  <a:srgbClr val="163C3F"/>
                </a:solidFill>
                <a:latin typeface="Almarai"/>
                <a:ea typeface="Almarai"/>
                <a:cs typeface="Almarai"/>
                <a:sym typeface="Almarai"/>
                <a:rtl/>
              </a:rPr>
              <a:t>لو كان لدينا صفقة </a:t>
            </a:r>
          </a:p>
        </p:txBody>
      </p:sp>
      <p:sp>
        <p:nvSpPr>
          <p:cNvPr id="7" name="TextBox 7"/>
          <p:cNvSpPr txBox="1"/>
          <p:nvPr/>
        </p:nvSpPr>
        <p:spPr>
          <a:xfrm>
            <a:off x="6661280" y="2200615"/>
            <a:ext cx="4924127" cy="1423054"/>
          </a:xfrm>
          <a:prstGeom prst="rect">
            <a:avLst/>
          </a:prstGeom>
        </p:spPr>
        <p:txBody>
          <a:bodyPr lIns="0" tIns="0" rIns="0" bIns="0" rtlCol="0" anchor="t">
            <a:spAutoFit/>
          </a:bodyPr>
          <a:lstStyle/>
          <a:p>
            <a:pPr algn="ctr" rtl="1">
              <a:lnSpc>
                <a:spcPts val="11402"/>
              </a:lnSpc>
            </a:pPr>
            <a:r>
              <a:rPr lang="ar-EG" sz="8144" b="1">
                <a:solidFill>
                  <a:srgbClr val="B18D6D"/>
                </a:solidFill>
                <a:latin typeface="Almarai Bold"/>
                <a:ea typeface="Almarai Bold"/>
                <a:cs typeface="Almarai Bold"/>
                <a:sym typeface="Almarai Bold"/>
                <a:rtl/>
              </a:rPr>
              <a:t>سماعة </a:t>
            </a:r>
          </a:p>
        </p:txBody>
      </p:sp>
      <p:sp>
        <p:nvSpPr>
          <p:cNvPr id="8" name="Freeform 8"/>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5"/>
            <a:stretch>
              <a:fillRect/>
            </a:stretch>
          </a:blipFill>
        </p:spPr>
        <p:txBody>
          <a:bodyPr/>
          <a:lstStyle/>
          <a:p>
            <a:endParaRPr lang="ar-DZ"/>
          </a:p>
        </p:txBody>
      </p:sp>
      <p:sp>
        <p:nvSpPr>
          <p:cNvPr id="9" name="Freeform 9"/>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6"/>
            <a:stretch>
              <a:fillRect/>
            </a:stretch>
          </a:blipFill>
        </p:spPr>
        <p:txBody>
          <a:bodyPr/>
          <a:lstStyle/>
          <a:p>
            <a:endParaRPr lang="ar-DZ"/>
          </a:p>
        </p:txBody>
      </p:sp>
      <p:sp>
        <p:nvSpPr>
          <p:cNvPr id="10" name="Freeform 10"/>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DZ"/>
          </a:p>
        </p:txBody>
      </p:sp>
      <p:sp>
        <p:nvSpPr>
          <p:cNvPr id="15" name="Rectangle 14">
            <a:extLst>
              <a:ext uri="{FF2B5EF4-FFF2-40B4-BE49-F238E27FC236}">
                <a16:creationId xmlns:a16="http://schemas.microsoft.com/office/drawing/2014/main" id="{633F14FC-5FD8-2121-E3A5-DDA0821142E1}"/>
              </a:ext>
            </a:extLst>
          </p:cNvPr>
          <p:cNvSpPr/>
          <p:nvPr/>
        </p:nvSpPr>
        <p:spPr>
          <a:xfrm>
            <a:off x="7674746" y="4914900"/>
            <a:ext cx="3276600" cy="4169026"/>
          </a:xfrm>
          <a:prstGeom prst="rect">
            <a:avLst/>
          </a:prstGeom>
          <a:solidFill>
            <a:srgbClr val="F3F3F3"/>
          </a:soli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white wireless earbuds on a black background&#10;&#10;Description automatically generated">
            <a:extLst>
              <a:ext uri="{FF2B5EF4-FFF2-40B4-BE49-F238E27FC236}">
                <a16:creationId xmlns:a16="http://schemas.microsoft.com/office/drawing/2014/main" id="{3EC0BE6A-9BA1-C1D6-EA6A-8C22C5C6EB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4390" y="4130316"/>
            <a:ext cx="4762500" cy="4762500"/>
          </a:xfrm>
          <a:prstGeom prst="rect">
            <a:avLst/>
          </a:prstGeom>
        </p:spPr>
      </p:pic>
    </p:spTree>
    <p:extLst>
      <p:ext uri="{BB962C8B-B14F-4D97-AF65-F5344CB8AC3E}">
        <p14:creationId xmlns:p14="http://schemas.microsoft.com/office/powerpoint/2010/main" val="49392372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161691" y="268871"/>
            <a:ext cx="3864095" cy="3899545"/>
          </a:xfrm>
          <a:custGeom>
            <a:avLst/>
            <a:gdLst/>
            <a:ahLst/>
            <a:cxnLst/>
            <a:rect l="l" t="t" r="r" b="b"/>
            <a:pathLst>
              <a:path w="3864095" h="3899545">
                <a:moveTo>
                  <a:pt x="3864094" y="3899545"/>
                </a:moveTo>
                <a:lnTo>
                  <a:pt x="0" y="3899545"/>
                </a:lnTo>
                <a:lnTo>
                  <a:pt x="0" y="0"/>
                </a:lnTo>
                <a:lnTo>
                  <a:pt x="3864094" y="0"/>
                </a:lnTo>
                <a:lnTo>
                  <a:pt x="3864094" y="38995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sp>
        <p:nvSpPr>
          <p:cNvPr id="3" name="Freeform 3"/>
          <p:cNvSpPr/>
          <p:nvPr/>
        </p:nvSpPr>
        <p:spPr>
          <a:xfrm flipH="1" flipV="1">
            <a:off x="14220901" y="6287569"/>
            <a:ext cx="3864095" cy="3899545"/>
          </a:xfrm>
          <a:custGeom>
            <a:avLst/>
            <a:gdLst/>
            <a:ahLst/>
            <a:cxnLst/>
            <a:rect l="l" t="t" r="r" b="b"/>
            <a:pathLst>
              <a:path w="3864095" h="3899545">
                <a:moveTo>
                  <a:pt x="3864095" y="3899545"/>
                </a:moveTo>
                <a:lnTo>
                  <a:pt x="0" y="3899545"/>
                </a:lnTo>
                <a:lnTo>
                  <a:pt x="0" y="0"/>
                </a:lnTo>
                <a:lnTo>
                  <a:pt x="3864095" y="0"/>
                </a:lnTo>
                <a:lnTo>
                  <a:pt x="3864095" y="38995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grpSp>
        <p:nvGrpSpPr>
          <p:cNvPr id="4" name="Group 4"/>
          <p:cNvGrpSpPr/>
          <p:nvPr/>
        </p:nvGrpSpPr>
        <p:grpSpPr>
          <a:xfrm>
            <a:off x="6611258" y="4477655"/>
            <a:ext cx="5065485" cy="5065485"/>
            <a:chOff x="0" y="0"/>
            <a:chExt cx="812800" cy="812800"/>
          </a:xfrm>
        </p:grpSpPr>
        <p:sp>
          <p:nvSpPr>
            <p:cNvPr id="5" name="Freeform 5"/>
            <p:cNvSpPr/>
            <p:nvPr/>
          </p:nvSpPr>
          <p:spPr>
            <a:xfrm>
              <a:off x="0" y="0"/>
              <a:ext cx="812800" cy="812800"/>
            </a:xfrm>
            <a:custGeom>
              <a:avLst/>
              <a:gdLst/>
              <a:ahLst/>
              <a:cxnLst/>
              <a:rect l="l" t="t" r="r" b="b"/>
              <a:pathLst>
                <a:path w="812800" h="812800">
                  <a:moveTo>
                    <a:pt x="35152" y="0"/>
                  </a:moveTo>
                  <a:lnTo>
                    <a:pt x="777648" y="0"/>
                  </a:lnTo>
                  <a:cubicBezTo>
                    <a:pt x="797062" y="0"/>
                    <a:pt x="812800" y="15738"/>
                    <a:pt x="812800" y="35152"/>
                  </a:cubicBezTo>
                  <a:lnTo>
                    <a:pt x="812800" y="777648"/>
                  </a:lnTo>
                  <a:cubicBezTo>
                    <a:pt x="812800" y="797062"/>
                    <a:pt x="797062" y="812800"/>
                    <a:pt x="777648" y="812800"/>
                  </a:cubicBezTo>
                  <a:lnTo>
                    <a:pt x="35152" y="812800"/>
                  </a:lnTo>
                  <a:cubicBezTo>
                    <a:pt x="15738" y="812800"/>
                    <a:pt x="0" y="797062"/>
                    <a:pt x="0" y="777648"/>
                  </a:cubicBezTo>
                  <a:lnTo>
                    <a:pt x="0" y="35152"/>
                  </a:lnTo>
                  <a:cubicBezTo>
                    <a:pt x="0" y="15738"/>
                    <a:pt x="15738" y="0"/>
                    <a:pt x="35152" y="0"/>
                  </a:cubicBezTo>
                  <a:close/>
                </a:path>
              </a:pathLst>
            </a:custGeom>
            <a:blipFill>
              <a:blip r:embed="rId4"/>
              <a:stretch>
                <a:fillRect l="-16666" r="-16666"/>
              </a:stretch>
            </a:blipFill>
          </p:spPr>
          <p:txBody>
            <a:bodyPr/>
            <a:lstStyle/>
            <a:p>
              <a:endParaRPr lang="ar-DZ"/>
            </a:p>
          </p:txBody>
        </p:sp>
      </p:grpSp>
      <p:sp>
        <p:nvSpPr>
          <p:cNvPr id="6" name="TextBox 6"/>
          <p:cNvSpPr txBox="1"/>
          <p:nvPr/>
        </p:nvSpPr>
        <p:spPr>
          <a:xfrm>
            <a:off x="6061351" y="1203074"/>
            <a:ext cx="6165298" cy="863600"/>
          </a:xfrm>
          <a:prstGeom prst="rect">
            <a:avLst/>
          </a:prstGeom>
        </p:spPr>
        <p:txBody>
          <a:bodyPr lIns="0" tIns="0" rIns="0" bIns="0" rtlCol="0" anchor="t">
            <a:spAutoFit/>
          </a:bodyPr>
          <a:lstStyle/>
          <a:p>
            <a:pPr algn="ctr" rtl="1">
              <a:lnSpc>
                <a:spcPts val="7000"/>
              </a:lnSpc>
            </a:pPr>
            <a:r>
              <a:rPr lang="ar-EG" sz="5000">
                <a:solidFill>
                  <a:srgbClr val="163C3F"/>
                </a:solidFill>
                <a:latin typeface="Almarai"/>
                <a:ea typeface="Almarai"/>
                <a:cs typeface="Almarai"/>
                <a:sym typeface="Almarai"/>
                <a:rtl/>
              </a:rPr>
              <a:t>لو كان لدينا صفقة </a:t>
            </a:r>
          </a:p>
        </p:txBody>
      </p:sp>
      <p:sp>
        <p:nvSpPr>
          <p:cNvPr id="7" name="TextBox 7"/>
          <p:cNvSpPr txBox="1"/>
          <p:nvPr/>
        </p:nvSpPr>
        <p:spPr>
          <a:xfrm>
            <a:off x="6611258" y="2250233"/>
            <a:ext cx="5012427" cy="1445498"/>
          </a:xfrm>
          <a:prstGeom prst="rect">
            <a:avLst/>
          </a:prstGeom>
        </p:spPr>
        <p:txBody>
          <a:bodyPr lIns="0" tIns="0" rIns="0" bIns="0" rtlCol="0" anchor="t">
            <a:spAutoFit/>
          </a:bodyPr>
          <a:lstStyle/>
          <a:p>
            <a:pPr algn="ctr" rtl="1">
              <a:lnSpc>
                <a:spcPts val="11607"/>
              </a:lnSpc>
            </a:pPr>
            <a:r>
              <a:rPr lang="ar-EG" sz="8290" b="1">
                <a:solidFill>
                  <a:srgbClr val="B18D6D"/>
                </a:solidFill>
                <a:latin typeface="Almarai Bold"/>
                <a:ea typeface="Almarai Bold"/>
                <a:cs typeface="Almarai Bold"/>
                <a:sym typeface="Almarai Bold"/>
                <a:rtl/>
              </a:rPr>
              <a:t>تلفزيون </a:t>
            </a:r>
          </a:p>
        </p:txBody>
      </p:sp>
      <p:sp>
        <p:nvSpPr>
          <p:cNvPr id="8" name="Freeform 8"/>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5"/>
            <a:stretch>
              <a:fillRect/>
            </a:stretch>
          </a:blipFill>
        </p:spPr>
        <p:txBody>
          <a:bodyPr/>
          <a:lstStyle/>
          <a:p>
            <a:endParaRPr lang="ar-DZ"/>
          </a:p>
        </p:txBody>
      </p:sp>
      <p:sp>
        <p:nvSpPr>
          <p:cNvPr id="9" name="Freeform 9"/>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6"/>
            <a:stretch>
              <a:fillRect/>
            </a:stretch>
          </a:blipFill>
        </p:spPr>
        <p:txBody>
          <a:bodyPr/>
          <a:lstStyle/>
          <a:p>
            <a:endParaRPr lang="ar-DZ"/>
          </a:p>
        </p:txBody>
      </p:sp>
      <p:sp>
        <p:nvSpPr>
          <p:cNvPr id="10" name="Freeform 10"/>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DZ"/>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161691" y="268871"/>
            <a:ext cx="3864095" cy="3899545"/>
          </a:xfrm>
          <a:custGeom>
            <a:avLst/>
            <a:gdLst/>
            <a:ahLst/>
            <a:cxnLst/>
            <a:rect l="l" t="t" r="r" b="b"/>
            <a:pathLst>
              <a:path w="3864095" h="3899545">
                <a:moveTo>
                  <a:pt x="3864094" y="3899545"/>
                </a:moveTo>
                <a:lnTo>
                  <a:pt x="0" y="3899545"/>
                </a:lnTo>
                <a:lnTo>
                  <a:pt x="0" y="0"/>
                </a:lnTo>
                <a:lnTo>
                  <a:pt x="3864094" y="0"/>
                </a:lnTo>
                <a:lnTo>
                  <a:pt x="3864094" y="389954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
        <p:nvSpPr>
          <p:cNvPr id="3" name="Freeform 3"/>
          <p:cNvSpPr/>
          <p:nvPr/>
        </p:nvSpPr>
        <p:spPr>
          <a:xfrm flipH="1" flipV="1">
            <a:off x="14220901" y="6287569"/>
            <a:ext cx="3864095" cy="3899545"/>
          </a:xfrm>
          <a:custGeom>
            <a:avLst/>
            <a:gdLst/>
            <a:ahLst/>
            <a:cxnLst/>
            <a:rect l="l" t="t" r="r" b="b"/>
            <a:pathLst>
              <a:path w="3864095" h="3899545">
                <a:moveTo>
                  <a:pt x="3864095" y="3899545"/>
                </a:moveTo>
                <a:lnTo>
                  <a:pt x="0" y="3899545"/>
                </a:lnTo>
                <a:lnTo>
                  <a:pt x="0" y="0"/>
                </a:lnTo>
                <a:lnTo>
                  <a:pt x="3864095" y="0"/>
                </a:lnTo>
                <a:lnTo>
                  <a:pt x="3864095" y="389954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
        <p:nvSpPr>
          <p:cNvPr id="4" name="Freeform 4"/>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6"/>
            <a:stretch>
              <a:fillRect/>
            </a:stretch>
          </a:blipFill>
        </p:spPr>
        <p:txBody>
          <a:bodyPr/>
          <a:lstStyle/>
          <a:p>
            <a:endParaRPr lang="ar-DZ"/>
          </a:p>
        </p:txBody>
      </p:sp>
      <p:sp>
        <p:nvSpPr>
          <p:cNvPr id="5" name="Freeform 5"/>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7"/>
            <a:stretch>
              <a:fillRect/>
            </a:stretch>
          </a:blipFill>
        </p:spPr>
        <p:txBody>
          <a:bodyPr/>
          <a:lstStyle/>
          <a:p>
            <a:endParaRPr lang="ar-DZ"/>
          </a:p>
        </p:txBody>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311306" y="126889"/>
            <a:ext cx="17829799" cy="10029263"/>
          </a:xfrm>
          <a:prstGeom prst="rect">
            <a:avLst/>
          </a:prstGeom>
        </p:spPr>
      </p:pic>
      <p:sp>
        <p:nvSpPr>
          <p:cNvPr id="8" name="Freeform 8"/>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DZ"/>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161691" y="268871"/>
            <a:ext cx="3864095" cy="3899545"/>
          </a:xfrm>
          <a:custGeom>
            <a:avLst/>
            <a:gdLst/>
            <a:ahLst/>
            <a:cxnLst/>
            <a:rect l="l" t="t" r="r" b="b"/>
            <a:pathLst>
              <a:path w="3864095" h="3899545">
                <a:moveTo>
                  <a:pt x="3864094" y="3899545"/>
                </a:moveTo>
                <a:lnTo>
                  <a:pt x="0" y="3899545"/>
                </a:lnTo>
                <a:lnTo>
                  <a:pt x="0" y="0"/>
                </a:lnTo>
                <a:lnTo>
                  <a:pt x="3864094" y="0"/>
                </a:lnTo>
                <a:lnTo>
                  <a:pt x="3864094" y="38995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sp>
        <p:nvSpPr>
          <p:cNvPr id="3" name="Freeform 3"/>
          <p:cNvSpPr/>
          <p:nvPr/>
        </p:nvSpPr>
        <p:spPr>
          <a:xfrm flipH="1" flipV="1">
            <a:off x="14220901" y="6287569"/>
            <a:ext cx="3864095" cy="3899545"/>
          </a:xfrm>
          <a:custGeom>
            <a:avLst/>
            <a:gdLst/>
            <a:ahLst/>
            <a:cxnLst/>
            <a:rect l="l" t="t" r="r" b="b"/>
            <a:pathLst>
              <a:path w="3864095" h="3899545">
                <a:moveTo>
                  <a:pt x="3864095" y="3899545"/>
                </a:moveTo>
                <a:lnTo>
                  <a:pt x="0" y="3899545"/>
                </a:lnTo>
                <a:lnTo>
                  <a:pt x="0" y="0"/>
                </a:lnTo>
                <a:lnTo>
                  <a:pt x="3864095" y="0"/>
                </a:lnTo>
                <a:lnTo>
                  <a:pt x="3864095" y="38995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DZ"/>
          </a:p>
        </p:txBody>
      </p:sp>
      <p:grpSp>
        <p:nvGrpSpPr>
          <p:cNvPr id="4" name="Group 4"/>
          <p:cNvGrpSpPr/>
          <p:nvPr/>
        </p:nvGrpSpPr>
        <p:grpSpPr>
          <a:xfrm>
            <a:off x="6768364" y="3879931"/>
            <a:ext cx="4815277" cy="4815277"/>
            <a:chOff x="0" y="0"/>
            <a:chExt cx="812800" cy="812800"/>
          </a:xfrm>
        </p:grpSpPr>
        <p:sp>
          <p:nvSpPr>
            <p:cNvPr id="5" name="Freeform 5"/>
            <p:cNvSpPr/>
            <p:nvPr/>
          </p:nvSpPr>
          <p:spPr>
            <a:xfrm>
              <a:off x="0" y="0"/>
              <a:ext cx="812800" cy="812800"/>
            </a:xfrm>
            <a:custGeom>
              <a:avLst/>
              <a:gdLst/>
              <a:ahLst/>
              <a:cxnLst/>
              <a:rect l="l" t="t" r="r" b="b"/>
              <a:pathLst>
                <a:path w="812800" h="812800">
                  <a:moveTo>
                    <a:pt x="36979" y="0"/>
                  </a:moveTo>
                  <a:lnTo>
                    <a:pt x="775821" y="0"/>
                  </a:lnTo>
                  <a:cubicBezTo>
                    <a:pt x="796244" y="0"/>
                    <a:pt x="812800" y="16556"/>
                    <a:pt x="812800" y="36979"/>
                  </a:cubicBezTo>
                  <a:lnTo>
                    <a:pt x="812800" y="775821"/>
                  </a:lnTo>
                  <a:cubicBezTo>
                    <a:pt x="812800" y="796244"/>
                    <a:pt x="796244" y="812800"/>
                    <a:pt x="775821" y="812800"/>
                  </a:cubicBezTo>
                  <a:lnTo>
                    <a:pt x="36979" y="812800"/>
                  </a:lnTo>
                  <a:cubicBezTo>
                    <a:pt x="16556" y="812800"/>
                    <a:pt x="0" y="796244"/>
                    <a:pt x="0" y="775821"/>
                  </a:cubicBezTo>
                  <a:lnTo>
                    <a:pt x="0" y="36979"/>
                  </a:lnTo>
                  <a:cubicBezTo>
                    <a:pt x="0" y="16556"/>
                    <a:pt x="16556" y="0"/>
                    <a:pt x="36979" y="0"/>
                  </a:cubicBezTo>
                  <a:close/>
                </a:path>
              </a:pathLst>
            </a:custGeom>
            <a:blipFill>
              <a:blip r:embed="rId4"/>
              <a:stretch>
                <a:fillRect l="-44786" r="-44786"/>
              </a:stretch>
            </a:blipFill>
          </p:spPr>
          <p:txBody>
            <a:bodyPr/>
            <a:lstStyle/>
            <a:p>
              <a:endParaRPr lang="ar-DZ"/>
            </a:p>
          </p:txBody>
        </p:sp>
      </p:grpSp>
      <p:sp>
        <p:nvSpPr>
          <p:cNvPr id="6" name="Freeform 6"/>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5"/>
            <a:stretch>
              <a:fillRect/>
            </a:stretch>
          </a:blipFill>
        </p:spPr>
        <p:txBody>
          <a:bodyPr/>
          <a:lstStyle/>
          <a:p>
            <a:endParaRPr lang="ar-DZ"/>
          </a:p>
        </p:txBody>
      </p:sp>
      <p:sp>
        <p:nvSpPr>
          <p:cNvPr id="7" name="Freeform 7"/>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6"/>
            <a:stretch>
              <a:fillRect/>
            </a:stretch>
          </a:blipFill>
        </p:spPr>
        <p:txBody>
          <a:bodyPr/>
          <a:lstStyle/>
          <a:p>
            <a:endParaRPr lang="ar-DZ"/>
          </a:p>
        </p:txBody>
      </p:sp>
      <p:sp>
        <p:nvSpPr>
          <p:cNvPr id="8" name="TextBox 8"/>
          <p:cNvSpPr txBox="1"/>
          <p:nvPr/>
        </p:nvSpPr>
        <p:spPr>
          <a:xfrm>
            <a:off x="6061351" y="1203074"/>
            <a:ext cx="6165298" cy="863600"/>
          </a:xfrm>
          <a:prstGeom prst="rect">
            <a:avLst/>
          </a:prstGeom>
        </p:spPr>
        <p:txBody>
          <a:bodyPr lIns="0" tIns="0" rIns="0" bIns="0" rtlCol="0" anchor="t">
            <a:spAutoFit/>
          </a:bodyPr>
          <a:lstStyle/>
          <a:p>
            <a:pPr algn="ctr" rtl="1">
              <a:lnSpc>
                <a:spcPts val="7000"/>
              </a:lnSpc>
            </a:pPr>
            <a:r>
              <a:rPr lang="ar-EG" sz="5000" dirty="0">
                <a:solidFill>
                  <a:srgbClr val="163C3F"/>
                </a:solidFill>
                <a:latin typeface="Almarai"/>
                <a:ea typeface="Almarai"/>
                <a:cs typeface="Almarai"/>
                <a:sym typeface="Almarai"/>
                <a:rtl/>
              </a:rPr>
              <a:t>لو كان لدينا صفقة </a:t>
            </a:r>
          </a:p>
        </p:txBody>
      </p:sp>
      <p:sp>
        <p:nvSpPr>
          <p:cNvPr id="9" name="TextBox 9"/>
          <p:cNvSpPr txBox="1"/>
          <p:nvPr/>
        </p:nvSpPr>
        <p:spPr>
          <a:xfrm>
            <a:off x="6704359" y="2173610"/>
            <a:ext cx="4879282" cy="1392605"/>
          </a:xfrm>
          <a:prstGeom prst="rect">
            <a:avLst/>
          </a:prstGeom>
        </p:spPr>
        <p:txBody>
          <a:bodyPr lIns="0" tIns="0" rIns="0" bIns="0" rtlCol="0" anchor="t">
            <a:spAutoFit/>
          </a:bodyPr>
          <a:lstStyle/>
          <a:p>
            <a:pPr algn="ctr" rtl="1">
              <a:lnSpc>
                <a:spcPts val="11298"/>
              </a:lnSpc>
            </a:pPr>
            <a:r>
              <a:rPr lang="ar-EG" sz="8070" b="1" dirty="0">
                <a:solidFill>
                  <a:srgbClr val="B18D6D"/>
                </a:solidFill>
                <a:latin typeface="Almarai Bold"/>
                <a:ea typeface="Almarai Bold"/>
                <a:cs typeface="Almarai Bold"/>
                <a:sym typeface="Almarai Bold"/>
                <a:rtl/>
              </a:rPr>
              <a:t>أثاث</a:t>
            </a:r>
          </a:p>
        </p:txBody>
      </p:sp>
      <p:sp>
        <p:nvSpPr>
          <p:cNvPr id="10" name="Freeform 10"/>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DZ"/>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grpSp>
        <p:nvGrpSpPr>
          <p:cNvPr id="2" name="Group 2"/>
          <p:cNvGrpSpPr/>
          <p:nvPr/>
        </p:nvGrpSpPr>
        <p:grpSpPr>
          <a:xfrm>
            <a:off x="-2688152" y="2475578"/>
            <a:ext cx="16789720" cy="6045031"/>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C8A484">
                <a:alpha val="80000"/>
              </a:srgbClr>
            </a:solidFill>
          </p:spPr>
          <p:txBody>
            <a:bodyPr/>
            <a:lstStyle/>
            <a:p>
              <a:endParaRPr lang="ar-DZ" dirty="0"/>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304800" y="1073627"/>
            <a:ext cx="12371749" cy="1047750"/>
          </a:xfrm>
          <a:prstGeom prst="rect">
            <a:avLst/>
          </a:prstGeom>
        </p:spPr>
        <p:txBody>
          <a:bodyPr lIns="0" tIns="0" rIns="0" bIns="0" rtlCol="0" anchor="t">
            <a:spAutoFit/>
          </a:bodyPr>
          <a:lstStyle/>
          <a:p>
            <a:pPr marL="0" lvl="0" indent="0" algn="ctr" rtl="1">
              <a:lnSpc>
                <a:spcPts val="8400"/>
              </a:lnSpc>
            </a:pPr>
            <a:r>
              <a:rPr lang="ar-SA" sz="6000" b="1" dirty="0">
                <a:solidFill>
                  <a:srgbClr val="081D41"/>
                </a:solidFill>
                <a:latin typeface="Almarai Bold"/>
                <a:ea typeface="Almarai Bold"/>
                <a:cs typeface="Almarai Bold"/>
                <a:sym typeface="Almarai Bold"/>
                <a:rtl/>
              </a:rPr>
              <a:t>التقنيات المستخدمة</a:t>
            </a:r>
            <a:endParaRPr lang="ar-EG" sz="6000" b="1" dirty="0">
              <a:solidFill>
                <a:srgbClr val="081D41"/>
              </a:solidFill>
              <a:latin typeface="Almarai Bold"/>
              <a:ea typeface="Almarai Bold"/>
              <a:cs typeface="Almarai Bold"/>
              <a:sym typeface="Almarai Bold"/>
              <a:rtl/>
            </a:endParaRPr>
          </a:p>
        </p:txBody>
      </p:sp>
      <p:sp>
        <p:nvSpPr>
          <p:cNvPr id="6" name="TextBox 6"/>
          <p:cNvSpPr txBox="1"/>
          <p:nvPr/>
        </p:nvSpPr>
        <p:spPr>
          <a:xfrm>
            <a:off x="552694" y="5513833"/>
            <a:ext cx="12371749" cy="692497"/>
          </a:xfrm>
          <a:prstGeom prst="rect">
            <a:avLst/>
          </a:prstGeom>
        </p:spPr>
        <p:txBody>
          <a:bodyPr lIns="0" tIns="0" rIns="0" bIns="0" rtlCol="0" anchor="t">
            <a:spAutoFit/>
          </a:bodyPr>
          <a:lstStyle/>
          <a:p>
            <a:pPr algn="ctr" rtl="1">
              <a:lnSpc>
                <a:spcPts val="5599"/>
              </a:lnSpc>
            </a:pPr>
            <a:endParaRPr lang="ar-EG" sz="3999" b="1" dirty="0">
              <a:solidFill>
                <a:srgbClr val="FFFFFF"/>
              </a:solidFill>
              <a:latin typeface="Almarai Bold"/>
              <a:ea typeface="Almarai Bold"/>
              <a:cs typeface="Almarai Bold"/>
              <a:sym typeface="Almarai Bold"/>
              <a:rtl/>
            </a:endParaRPr>
          </a:p>
        </p:txBody>
      </p:sp>
      <p:sp>
        <p:nvSpPr>
          <p:cNvPr id="7" name="Freeform 7"/>
          <p:cNvSpPr/>
          <p:nvPr/>
        </p:nvSpPr>
        <p:spPr>
          <a:xfrm>
            <a:off x="14977133" y="288949"/>
            <a:ext cx="2252877" cy="739751"/>
          </a:xfrm>
          <a:custGeom>
            <a:avLst/>
            <a:gdLst/>
            <a:ahLst/>
            <a:cxnLst/>
            <a:rect l="l" t="t" r="r" b="b"/>
            <a:pathLst>
              <a:path w="2252877" h="739751">
                <a:moveTo>
                  <a:pt x="0" y="0"/>
                </a:moveTo>
                <a:lnTo>
                  <a:pt x="2252877" y="0"/>
                </a:lnTo>
                <a:lnTo>
                  <a:pt x="2252877" y="739751"/>
                </a:lnTo>
                <a:lnTo>
                  <a:pt x="0" y="739751"/>
                </a:lnTo>
                <a:lnTo>
                  <a:pt x="0" y="0"/>
                </a:lnTo>
                <a:close/>
              </a:path>
            </a:pathLst>
          </a:custGeom>
          <a:blipFill>
            <a:blip r:embed="rId2"/>
            <a:stretch>
              <a:fillRect/>
            </a:stretch>
          </a:blipFill>
        </p:spPr>
        <p:txBody>
          <a:bodyPr/>
          <a:lstStyle/>
          <a:p>
            <a:endParaRPr lang="ar-DZ"/>
          </a:p>
        </p:txBody>
      </p:sp>
      <p:sp>
        <p:nvSpPr>
          <p:cNvPr id="8" name="Freeform 8"/>
          <p:cNvSpPr/>
          <p:nvPr/>
        </p:nvSpPr>
        <p:spPr>
          <a:xfrm>
            <a:off x="17303843" y="321725"/>
            <a:ext cx="672851" cy="674199"/>
          </a:xfrm>
          <a:custGeom>
            <a:avLst/>
            <a:gdLst/>
            <a:ahLst/>
            <a:cxnLst/>
            <a:rect l="l" t="t" r="r" b="b"/>
            <a:pathLst>
              <a:path w="672851" h="674199">
                <a:moveTo>
                  <a:pt x="0" y="0"/>
                </a:moveTo>
                <a:lnTo>
                  <a:pt x="672850" y="0"/>
                </a:lnTo>
                <a:lnTo>
                  <a:pt x="672850" y="674199"/>
                </a:lnTo>
                <a:lnTo>
                  <a:pt x="0" y="674199"/>
                </a:lnTo>
                <a:lnTo>
                  <a:pt x="0" y="0"/>
                </a:lnTo>
                <a:close/>
              </a:path>
            </a:pathLst>
          </a:custGeom>
          <a:blipFill>
            <a:blip r:embed="rId3"/>
            <a:stretch>
              <a:fillRect/>
            </a:stretch>
          </a:blipFill>
        </p:spPr>
        <p:txBody>
          <a:bodyPr/>
          <a:lstStyle/>
          <a:p>
            <a:endParaRPr lang="ar-DZ"/>
          </a:p>
        </p:txBody>
      </p:sp>
      <p:sp>
        <p:nvSpPr>
          <p:cNvPr id="9" name="Freeform 9"/>
          <p:cNvSpPr/>
          <p:nvPr/>
        </p:nvSpPr>
        <p:spPr>
          <a:xfrm>
            <a:off x="15412587" y="7414263"/>
            <a:ext cx="3075969" cy="3075969"/>
          </a:xfrm>
          <a:custGeom>
            <a:avLst/>
            <a:gdLst/>
            <a:ahLst/>
            <a:cxnLst/>
            <a:rect l="l" t="t" r="r" b="b"/>
            <a:pathLst>
              <a:path w="3075969" h="3075969">
                <a:moveTo>
                  <a:pt x="0" y="0"/>
                </a:moveTo>
                <a:lnTo>
                  <a:pt x="3075970" y="0"/>
                </a:lnTo>
                <a:lnTo>
                  <a:pt x="3075970" y="3075970"/>
                </a:lnTo>
                <a:lnTo>
                  <a:pt x="0" y="3075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DZ"/>
          </a:p>
        </p:txBody>
      </p:sp>
      <p:sp>
        <p:nvSpPr>
          <p:cNvPr id="10" name="Freeform 10"/>
          <p:cNvSpPr/>
          <p:nvPr/>
        </p:nvSpPr>
        <p:spPr>
          <a:xfrm>
            <a:off x="15918901" y="7920577"/>
            <a:ext cx="2450523" cy="2450523"/>
          </a:xfrm>
          <a:custGeom>
            <a:avLst/>
            <a:gdLst/>
            <a:ahLst/>
            <a:cxnLst/>
            <a:rect l="l" t="t" r="r" b="b"/>
            <a:pathLst>
              <a:path w="2450523" h="2450523">
                <a:moveTo>
                  <a:pt x="0" y="0"/>
                </a:moveTo>
                <a:lnTo>
                  <a:pt x="2450523" y="0"/>
                </a:lnTo>
                <a:lnTo>
                  <a:pt x="2450523" y="2450523"/>
                </a:lnTo>
                <a:lnTo>
                  <a:pt x="0" y="24505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DZ"/>
          </a:p>
        </p:txBody>
      </p:sp>
      <p:sp>
        <p:nvSpPr>
          <p:cNvPr id="11" name="Freeform 11"/>
          <p:cNvSpPr/>
          <p:nvPr/>
        </p:nvSpPr>
        <p:spPr>
          <a:xfrm rot="-2700000">
            <a:off x="16750015" y="5360938"/>
            <a:ext cx="3075969" cy="3075969"/>
          </a:xfrm>
          <a:custGeom>
            <a:avLst/>
            <a:gdLst/>
            <a:ahLst/>
            <a:cxnLst/>
            <a:rect l="l" t="t" r="r" b="b"/>
            <a:pathLst>
              <a:path w="3075969" h="3075969">
                <a:moveTo>
                  <a:pt x="0" y="0"/>
                </a:moveTo>
                <a:lnTo>
                  <a:pt x="3075970" y="0"/>
                </a:lnTo>
                <a:lnTo>
                  <a:pt x="3075970" y="3075969"/>
                </a:lnTo>
                <a:lnTo>
                  <a:pt x="0" y="3075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DZ"/>
          </a:p>
        </p:txBody>
      </p:sp>
      <p:sp>
        <p:nvSpPr>
          <p:cNvPr id="12" name="Freeform 12"/>
          <p:cNvSpPr/>
          <p:nvPr/>
        </p:nvSpPr>
        <p:spPr>
          <a:xfrm>
            <a:off x="638447" y="9343447"/>
            <a:ext cx="1432702" cy="442835"/>
          </a:xfrm>
          <a:custGeom>
            <a:avLst/>
            <a:gdLst/>
            <a:ahLst/>
            <a:cxnLst/>
            <a:rect l="l" t="t" r="r" b="b"/>
            <a:pathLst>
              <a:path w="1432702" h="442835">
                <a:moveTo>
                  <a:pt x="0" y="0"/>
                </a:moveTo>
                <a:lnTo>
                  <a:pt x="1432701" y="0"/>
                </a:lnTo>
                <a:lnTo>
                  <a:pt x="1432701" y="442835"/>
                </a:lnTo>
                <a:lnTo>
                  <a:pt x="0" y="442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DZ"/>
          </a:p>
        </p:txBody>
      </p:sp>
      <p:sp>
        <p:nvSpPr>
          <p:cNvPr id="13" name="TextBox 5">
            <a:extLst>
              <a:ext uri="{FF2B5EF4-FFF2-40B4-BE49-F238E27FC236}">
                <a16:creationId xmlns:a16="http://schemas.microsoft.com/office/drawing/2014/main" id="{E1BED38C-F123-29DB-1C59-F56F9D9AE463}"/>
              </a:ext>
            </a:extLst>
          </p:cNvPr>
          <p:cNvSpPr txBox="1"/>
          <p:nvPr/>
        </p:nvSpPr>
        <p:spPr>
          <a:xfrm>
            <a:off x="2337913" y="3625779"/>
            <a:ext cx="2342906" cy="1038746"/>
          </a:xfrm>
          <a:prstGeom prst="rect">
            <a:avLst/>
          </a:prstGeom>
        </p:spPr>
        <p:txBody>
          <a:bodyPr wrap="square" lIns="0" tIns="0" rIns="0" bIns="0" rtlCol="0" anchor="t">
            <a:spAutoFit/>
          </a:bodyPr>
          <a:lstStyle/>
          <a:p>
            <a:pPr marL="0" lvl="0" indent="0" algn="ctr" rtl="1">
              <a:lnSpc>
                <a:spcPts val="8400"/>
              </a:lnSpc>
            </a:pPr>
            <a:r>
              <a:rPr lang="en-US" sz="6000" b="1" dirty="0">
                <a:solidFill>
                  <a:srgbClr val="00B0F0"/>
                </a:solidFill>
                <a:latin typeface="Almarai Bold"/>
                <a:ea typeface="Almarai Bold"/>
                <a:cs typeface="Almarai Bold"/>
                <a:sym typeface="Almarai Bold"/>
                <a:rtl/>
              </a:rPr>
              <a:t>Dio</a:t>
            </a:r>
            <a:endParaRPr lang="ar-EG" sz="6000" b="1" dirty="0">
              <a:solidFill>
                <a:srgbClr val="00B0F0"/>
              </a:solidFill>
              <a:latin typeface="Almarai Bold"/>
              <a:ea typeface="Almarai Bold"/>
              <a:cs typeface="Almarai Bold"/>
              <a:sym typeface="Almarai Bold"/>
              <a:rtl/>
            </a:endParaRPr>
          </a:p>
        </p:txBody>
      </p:sp>
      <p:pic>
        <p:nvPicPr>
          <p:cNvPr id="15" name="Picture 14" descr="A letter m with a mountain in the background&#10;&#10;Description automatically generated">
            <a:extLst>
              <a:ext uri="{FF2B5EF4-FFF2-40B4-BE49-F238E27FC236}">
                <a16:creationId xmlns:a16="http://schemas.microsoft.com/office/drawing/2014/main" id="{150B965C-2E98-8012-AA28-C96D2420C354}"/>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2682477" y="5810910"/>
            <a:ext cx="1828800" cy="1828800"/>
          </a:xfrm>
          <a:prstGeom prst="rect">
            <a:avLst/>
          </a:prstGeom>
        </p:spPr>
      </p:pic>
      <p:pic>
        <p:nvPicPr>
          <p:cNvPr id="17" name="Picture 16" descr="A black and white photo of a black background&#10;&#10;Description automatically generated">
            <a:extLst>
              <a:ext uri="{FF2B5EF4-FFF2-40B4-BE49-F238E27FC236}">
                <a16:creationId xmlns:a16="http://schemas.microsoft.com/office/drawing/2014/main" id="{2C38714C-8E89-ECD9-F5A6-290B5081B8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52372" y="2135271"/>
            <a:ext cx="3125828" cy="1735534"/>
          </a:xfrm>
          <a:prstGeom prst="rect">
            <a:avLst/>
          </a:prstGeom>
        </p:spPr>
      </p:pic>
      <p:pic>
        <p:nvPicPr>
          <p:cNvPr id="19" name="Picture 18" descr="A blue cube with black background&#10;&#10;Description automatically generated">
            <a:extLst>
              <a:ext uri="{FF2B5EF4-FFF2-40B4-BE49-F238E27FC236}">
                <a16:creationId xmlns:a16="http://schemas.microsoft.com/office/drawing/2014/main" id="{E7846718-BAAD-829E-1A80-DB468D7D17A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55323" y="3278139"/>
            <a:ext cx="2743200" cy="1433133"/>
          </a:xfrm>
          <a:prstGeom prst="rect">
            <a:avLst/>
          </a:prstGeom>
        </p:spPr>
      </p:pic>
      <p:sp>
        <p:nvSpPr>
          <p:cNvPr id="22" name="TextBox 5">
            <a:extLst>
              <a:ext uri="{FF2B5EF4-FFF2-40B4-BE49-F238E27FC236}">
                <a16:creationId xmlns:a16="http://schemas.microsoft.com/office/drawing/2014/main" id="{6F98E39C-275E-A8FE-A599-CA41A1CE5CAC}"/>
              </a:ext>
            </a:extLst>
          </p:cNvPr>
          <p:cNvSpPr txBox="1"/>
          <p:nvPr/>
        </p:nvSpPr>
        <p:spPr>
          <a:xfrm>
            <a:off x="7455470" y="6454798"/>
            <a:ext cx="2342906" cy="1038746"/>
          </a:xfrm>
          <a:prstGeom prst="rect">
            <a:avLst/>
          </a:prstGeom>
        </p:spPr>
        <p:txBody>
          <a:bodyPr wrap="square" lIns="0" tIns="0" rIns="0" bIns="0" rtlCol="0" anchor="t">
            <a:spAutoFit/>
          </a:bodyPr>
          <a:lstStyle/>
          <a:p>
            <a:pPr marL="0" lvl="0" indent="0" algn="ctr" rtl="1">
              <a:lnSpc>
                <a:spcPts val="8400"/>
              </a:lnSpc>
            </a:pPr>
            <a:r>
              <a:rPr lang="en-US" sz="6000" b="1" dirty="0">
                <a:solidFill>
                  <a:schemeClr val="bg1">
                    <a:lumMod val="95000"/>
                  </a:schemeClr>
                </a:solidFill>
                <a:latin typeface="Almarai Bold"/>
                <a:ea typeface="Almarai Bold"/>
                <a:cs typeface="Almarai Bold"/>
                <a:sym typeface="Almarai Bold"/>
                <a:rtl/>
              </a:rPr>
              <a:t>OTO</a:t>
            </a:r>
            <a:endParaRPr lang="ar-EG" sz="6000" b="1" dirty="0">
              <a:solidFill>
                <a:schemeClr val="bg1">
                  <a:lumMod val="95000"/>
                </a:schemeClr>
              </a:solidFill>
              <a:latin typeface="Almarai Bold"/>
              <a:ea typeface="Almarai Bold"/>
              <a:cs typeface="Almarai Bold"/>
              <a:sym typeface="Almarai Bold"/>
              <a:rtl/>
            </a:endParaRPr>
          </a:p>
        </p:txBody>
      </p:sp>
      <p:pic>
        <p:nvPicPr>
          <p:cNvPr id="40" name="Picture 39" descr="A blue and black logo&#10;&#10;Description automatically generated">
            <a:extLst>
              <a:ext uri="{FF2B5EF4-FFF2-40B4-BE49-F238E27FC236}">
                <a16:creationId xmlns:a16="http://schemas.microsoft.com/office/drawing/2014/main" id="{5B012D94-78EB-326E-076C-687F6D8B1BC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82739" y="3695700"/>
            <a:ext cx="5079365" cy="3809524"/>
          </a:xfrm>
          <a:prstGeom prst="rect">
            <a:avLst/>
          </a:prstGeom>
        </p:spPr>
      </p:pic>
      <p:pic>
        <p:nvPicPr>
          <p:cNvPr id="42" name="Graphic 41">
            <a:extLst>
              <a:ext uri="{FF2B5EF4-FFF2-40B4-BE49-F238E27FC236}">
                <a16:creationId xmlns:a16="http://schemas.microsoft.com/office/drawing/2014/main" id="{FBB4BC38-F295-AEBA-16D2-FA171370DA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0220" y="4664525"/>
            <a:ext cx="1054751" cy="1581810"/>
          </a:xfrm>
          <a:prstGeom prst="rect">
            <a:avLst/>
          </a:prstGeom>
        </p:spPr>
      </p:pic>
      <p:pic>
        <p:nvPicPr>
          <p:cNvPr id="44" name="Picture 43" descr="A white logo on a green square&#10;&#10;Description automatically generated">
            <a:extLst>
              <a:ext uri="{FF2B5EF4-FFF2-40B4-BE49-F238E27FC236}">
                <a16:creationId xmlns:a16="http://schemas.microsoft.com/office/drawing/2014/main" id="{1DB8B333-9409-7878-8281-A73597DD173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556667" y="4782785"/>
            <a:ext cx="1338461" cy="1273777"/>
          </a:xfrm>
          <a:prstGeom prst="rect">
            <a:avLst/>
          </a:prstGeom>
        </p:spPr>
      </p:pic>
    </p:spTree>
    <p:extLst>
      <p:ext uri="{BB962C8B-B14F-4D97-AF65-F5344CB8AC3E}">
        <p14:creationId xmlns:p14="http://schemas.microsoft.com/office/powerpoint/2010/main" val="326856176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1444</TotalTime>
  <Words>227</Words>
  <Application>Microsoft Office PowerPoint</Application>
  <PresentationFormat>Custom</PresentationFormat>
  <Paragraphs>76</Paragraphs>
  <Slides>20</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Aptos</vt:lpstr>
      <vt:lpstr>Almarai Bold</vt:lpstr>
      <vt:lpstr>Almarai</vt:lpstr>
      <vt:lpstr>Almarai Ultra-Bold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مشروع كـان كـان</dc:title>
  <dc:creator>SoMeOnE</dc:creator>
  <cp:lastModifiedBy>mftaah.com</cp:lastModifiedBy>
  <cp:revision>8</cp:revision>
  <dcterms:created xsi:type="dcterms:W3CDTF">2006-08-16T00:00:00Z</dcterms:created>
  <dcterms:modified xsi:type="dcterms:W3CDTF">2024-11-07T09:30:50Z</dcterms:modified>
  <dc:identifier>DAGVfQcMDoo</dc:identifier>
</cp:coreProperties>
</file>